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1" r:id="rId2"/>
    <p:sldId id="276" r:id="rId3"/>
    <p:sldId id="277" r:id="rId4"/>
    <p:sldId id="302" r:id="rId5"/>
    <p:sldId id="303" r:id="rId6"/>
    <p:sldId id="299" r:id="rId7"/>
    <p:sldId id="300" r:id="rId8"/>
    <p:sldId id="279" r:id="rId9"/>
    <p:sldId id="305" r:id="rId10"/>
    <p:sldId id="297" r:id="rId11"/>
    <p:sldId id="298" r:id="rId12"/>
    <p:sldId id="304" r:id="rId1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3B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2714" autoAdjust="0"/>
  </p:normalViewPr>
  <p:slideViewPr>
    <p:cSldViewPr>
      <p:cViewPr varScale="1">
        <p:scale>
          <a:sx n="68" d="100"/>
          <a:sy n="68" d="100"/>
        </p:scale>
        <p:origin x="90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14300" prst="hardEdge"/>
            </a:sp3d>
          </c:spPr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14300" prst="hardEdge"/>
              </a:sp3d>
            </c:spPr>
            <c:extLst>
              <c:ext xmlns:c16="http://schemas.microsoft.com/office/drawing/2014/chart" uri="{C3380CC4-5D6E-409C-BE32-E72D297353CC}">
                <c16:uniqueId val="{00000001-28C1-49C1-A3FC-AAC2A6FF043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14300" prst="hardEdge"/>
              </a:sp3d>
            </c:spPr>
            <c:extLst>
              <c:ext xmlns:c16="http://schemas.microsoft.com/office/drawing/2014/chart" uri="{C3380CC4-5D6E-409C-BE32-E72D297353CC}">
                <c16:uniqueId val="{00000002-AA95-44E3-A899-4C8FA51CBDA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14300" prst="hardEdge"/>
              </a:sp3d>
            </c:spPr>
            <c:extLst>
              <c:ext xmlns:c16="http://schemas.microsoft.com/office/drawing/2014/chart" uri="{C3380CC4-5D6E-409C-BE32-E72D297353CC}">
                <c16:uniqueId val="{00000005-28C1-49C1-A3FC-AAC2A6FF043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14300" prst="hardEdge"/>
              </a:sp3d>
            </c:spPr>
            <c:extLst>
              <c:ext xmlns:c16="http://schemas.microsoft.com/office/drawing/2014/chart" uri="{C3380CC4-5D6E-409C-BE32-E72D297353CC}">
                <c16:uniqueId val="{00000007-28C1-49C1-A3FC-AAC2A6FF0436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14300" prst="hardEdge"/>
              </a:sp3d>
            </c:spPr>
            <c:extLst>
              <c:ext xmlns:c16="http://schemas.microsoft.com/office/drawing/2014/chart" uri="{C3380CC4-5D6E-409C-BE32-E72D297353CC}">
                <c16:uniqueId val="{00000009-28C1-49C1-A3FC-AAC2A6FF0436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14300" prst="hardEdge"/>
              </a:sp3d>
            </c:spPr>
            <c:extLst>
              <c:ext xmlns:c16="http://schemas.microsoft.com/office/drawing/2014/chart" uri="{C3380CC4-5D6E-409C-BE32-E72D297353CC}">
                <c16:uniqueId val="{0000000B-28C1-49C1-A3FC-AAC2A6FF0436}"/>
              </c:ext>
            </c:extLst>
          </c:dPt>
          <c:dPt>
            <c:idx val="6"/>
            <c:bubble3D val="0"/>
            <c:explosion val="1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14300" prst="hardEdge"/>
              </a:sp3d>
            </c:spPr>
            <c:extLst>
              <c:ext xmlns:c16="http://schemas.microsoft.com/office/drawing/2014/chart" uri="{C3380CC4-5D6E-409C-BE32-E72D297353CC}">
                <c16:uniqueId val="{00000001-AA95-44E3-A899-4C8FA51CBDA9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14300" prst="hardEdge"/>
              </a:sp3d>
            </c:spPr>
            <c:extLst>
              <c:ext xmlns:c16="http://schemas.microsoft.com/office/drawing/2014/chart" uri="{C3380CC4-5D6E-409C-BE32-E72D297353CC}">
                <c16:uniqueId val="{0000000F-28C1-49C1-A3FC-AAC2A6FF0436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14300" prst="hardEdge"/>
              </a:sp3d>
            </c:spPr>
            <c:extLst>
              <c:ext xmlns:c16="http://schemas.microsoft.com/office/drawing/2014/chart" uri="{C3380CC4-5D6E-409C-BE32-E72D297353CC}">
                <c16:uniqueId val="{00000011-28C1-49C1-A3FC-AAC2A6FF0436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14300" prst="hardEdge"/>
              </a:sp3d>
            </c:spPr>
            <c:extLst>
              <c:ext xmlns:c16="http://schemas.microsoft.com/office/drawing/2014/chart" uri="{C3380CC4-5D6E-409C-BE32-E72D297353CC}">
                <c16:uniqueId val="{00000013-28C1-49C1-A3FC-AAC2A6FF0436}"/>
              </c:ext>
            </c:extLst>
          </c:dPt>
          <c:cat>
            <c:strRef>
              <c:f>Sheet1!$A$2:$A$11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36</c:v>
                </c:pt>
                <c:pt idx="1">
                  <c:v>36</c:v>
                </c:pt>
                <c:pt idx="2">
                  <c:v>36</c:v>
                </c:pt>
                <c:pt idx="3">
                  <c:v>36</c:v>
                </c:pt>
                <c:pt idx="4">
                  <c:v>36</c:v>
                </c:pt>
                <c:pt idx="5">
                  <c:v>36</c:v>
                </c:pt>
                <c:pt idx="6">
                  <c:v>36</c:v>
                </c:pt>
                <c:pt idx="7">
                  <c:v>36</c:v>
                </c:pt>
                <c:pt idx="8">
                  <c:v>36</c:v>
                </c:pt>
                <c:pt idx="9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A95-44E3-A899-4C8FA51CBD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vi-V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104-4604-8916-240712DF91C0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104-4604-8916-240712DF91C0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104-4604-8916-240712DF91C0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104-4604-8916-240712DF91C0}"/>
              </c:ext>
            </c:extLst>
          </c:dPt>
          <c:dPt>
            <c:idx val="4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C104-4604-8916-240712DF91C0}"/>
              </c:ext>
            </c:extLst>
          </c:dPt>
          <c:dPt>
            <c:idx val="5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C104-4604-8916-240712DF91C0}"/>
              </c:ext>
            </c:extLst>
          </c:dPt>
          <c:dPt>
            <c:idx val="6"/>
            <c:bubble3D val="0"/>
            <c:spPr>
              <a:solidFill>
                <a:schemeClr val="accent6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C104-4604-8916-240712DF91C0}"/>
              </c:ext>
            </c:extLst>
          </c:dPt>
          <c:dPt>
            <c:idx val="7"/>
            <c:bubble3D val="0"/>
            <c:spPr>
              <a:solidFill>
                <a:schemeClr val="accent5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C104-4604-8916-240712DF91C0}"/>
              </c:ext>
            </c:extLst>
          </c:dPt>
          <c:dPt>
            <c:idx val="8"/>
            <c:bubble3D val="0"/>
            <c:spPr>
              <a:solidFill>
                <a:schemeClr val="accent4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C104-4604-8916-240712DF91C0}"/>
              </c:ext>
            </c:extLst>
          </c:dPt>
          <c:dPt>
            <c:idx val="9"/>
            <c:bubble3D val="0"/>
            <c:spPr>
              <a:solidFill>
                <a:schemeClr val="accent6">
                  <a:lumMod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C104-4604-8916-240712DF91C0}"/>
              </c:ext>
            </c:extLst>
          </c:dPt>
          <c:dPt>
            <c:idx val="10"/>
            <c:bubble3D val="0"/>
            <c:spPr>
              <a:solidFill>
                <a:schemeClr val="accent5">
                  <a:lumMod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C104-4604-8916-240712DF91C0}"/>
              </c:ext>
            </c:extLst>
          </c:dPt>
          <c:dPt>
            <c:idx val="11"/>
            <c:bubble3D val="0"/>
            <c:spPr>
              <a:solidFill>
                <a:schemeClr val="accent4">
                  <a:lumMod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7-C104-4604-8916-240712DF91C0}"/>
              </c:ext>
            </c:extLst>
          </c:dPt>
          <c:dPt>
            <c:idx val="12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9-C104-4604-8916-240712DF91C0}"/>
              </c:ext>
            </c:extLst>
          </c:dPt>
          <c:dPt>
            <c:idx val="13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B-C104-4604-8916-240712DF91C0}"/>
              </c:ext>
            </c:extLst>
          </c:dPt>
          <c:dPt>
            <c:idx val="14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D-C104-4604-8916-240712DF91C0}"/>
              </c:ext>
            </c:extLst>
          </c:dPt>
          <c:dPt>
            <c:idx val="15"/>
            <c:bubble3D val="0"/>
            <c:spPr>
              <a:solidFill>
                <a:schemeClr val="accent6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F-C104-4604-8916-240712DF91C0}"/>
              </c:ext>
            </c:extLst>
          </c:dPt>
          <c:dPt>
            <c:idx val="16"/>
            <c:bubble3D val="0"/>
            <c:spPr>
              <a:solidFill>
                <a:schemeClr val="accent5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1-C104-4604-8916-240712DF91C0}"/>
              </c:ext>
            </c:extLst>
          </c:dPt>
          <c:dPt>
            <c:idx val="17"/>
            <c:bubble3D val="0"/>
            <c:spPr>
              <a:solidFill>
                <a:schemeClr val="accent4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3-C104-4604-8916-240712DF91C0}"/>
              </c:ext>
            </c:extLst>
          </c:dPt>
          <c:dPt>
            <c:idx val="18"/>
            <c:bubble3D val="0"/>
            <c:spPr>
              <a:solidFill>
                <a:schemeClr val="accent6">
                  <a:lumMod val="70000"/>
                  <a:lumOff val="3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5-C104-4604-8916-240712DF91C0}"/>
              </c:ext>
            </c:extLst>
          </c:dPt>
          <c:dPt>
            <c:idx val="19"/>
            <c:bubble3D val="0"/>
            <c:spPr>
              <a:solidFill>
                <a:schemeClr val="accent5">
                  <a:lumMod val="70000"/>
                  <a:lumOff val="3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7-C104-4604-8916-240712DF91C0}"/>
              </c:ext>
            </c:extLst>
          </c:dPt>
          <c:dPt>
            <c:idx val="20"/>
            <c:bubble3D val="0"/>
            <c:spPr>
              <a:solidFill>
                <a:schemeClr val="accent4">
                  <a:lumMod val="70000"/>
                  <a:lumOff val="3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9-C104-4604-8916-240712DF91C0}"/>
              </c:ext>
            </c:extLst>
          </c:dPt>
          <c:dPt>
            <c:idx val="21"/>
            <c:bubble3D val="0"/>
            <c:spPr>
              <a:solidFill>
                <a:schemeClr val="accent6">
                  <a:lumMod val="7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B-C104-4604-8916-240712DF91C0}"/>
              </c:ext>
            </c:extLst>
          </c:dPt>
          <c:cat>
            <c:strRef>
              <c:f>Sheet1!$A$2:$A$23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Sheet1!$B$2:$B$23</c:f>
              <c:numCache>
                <c:formatCode>General</c:formatCode>
                <c:ptCount val="22"/>
                <c:pt idx="0">
                  <c:v>20</c:v>
                </c:pt>
                <c:pt idx="1">
                  <c:v>20</c:v>
                </c:pt>
                <c:pt idx="2">
                  <c:v>20</c:v>
                </c:pt>
                <c:pt idx="3">
                  <c:v>20</c:v>
                </c:pt>
                <c:pt idx="4">
                  <c:v>20</c:v>
                </c:pt>
                <c:pt idx="5">
                  <c:v>20</c:v>
                </c:pt>
                <c:pt idx="6">
                  <c:v>20</c:v>
                </c:pt>
                <c:pt idx="7">
                  <c:v>20</c:v>
                </c:pt>
                <c:pt idx="8">
                  <c:v>20</c:v>
                </c:pt>
                <c:pt idx="9">
                  <c:v>20</c:v>
                </c:pt>
                <c:pt idx="10">
                  <c:v>20</c:v>
                </c:pt>
                <c:pt idx="11">
                  <c:v>20</c:v>
                </c:pt>
                <c:pt idx="12">
                  <c:v>20</c:v>
                </c:pt>
                <c:pt idx="13">
                  <c:v>20</c:v>
                </c:pt>
                <c:pt idx="14">
                  <c:v>20</c:v>
                </c:pt>
                <c:pt idx="15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6DB-40C3-ACEE-CFB266F7F8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vi-VN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image" Target="../media/image6.jpg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image" Target="../media/image6.jpg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1652E1B-BA54-4160-8354-26CF1B30CDDE}" type="doc">
      <dgm:prSet loTypeId="urn:microsoft.com/office/officeart/2011/layout/ThemePictureAccen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vi-VN"/>
        </a:p>
      </dgm:t>
    </dgm:pt>
    <dgm:pt modelId="{3CF485B7-520B-4ED7-8868-E6A7FB621C99}">
      <dgm:prSet phldrT="[Text]"/>
      <dgm:spPr/>
      <dgm:t>
        <a:bodyPr/>
        <a:lstStyle/>
        <a:p>
          <a:r>
            <a:rPr lang="en-US" dirty="0"/>
            <a:t> </a:t>
          </a:r>
          <a:endParaRPr lang="vi-VN" dirty="0"/>
        </a:p>
      </dgm:t>
    </dgm:pt>
    <dgm:pt modelId="{50BFC7B1-C206-4C98-9C76-5F497E5A0AAD}" type="parTrans" cxnId="{B0A1380A-6950-413E-A822-EF938F99727E}">
      <dgm:prSet/>
      <dgm:spPr/>
      <dgm:t>
        <a:bodyPr/>
        <a:lstStyle/>
        <a:p>
          <a:endParaRPr lang="vi-VN"/>
        </a:p>
      </dgm:t>
    </dgm:pt>
    <dgm:pt modelId="{68814A51-0F77-4C14-BE6E-DB261FF3466F}" type="sibTrans" cxnId="{B0A1380A-6950-413E-A822-EF938F99727E}">
      <dgm:prSet/>
      <dgm:spPr/>
      <dgm:t>
        <a:bodyPr/>
        <a:lstStyle/>
        <a:p>
          <a:endParaRPr lang="vi-VN"/>
        </a:p>
      </dgm:t>
    </dgm:pt>
    <dgm:pt modelId="{967F4C8E-EC6D-489A-A10D-F2BFEFAE8FFA}">
      <dgm:prSet phldrT="[Text]"/>
      <dgm:spPr/>
      <dgm:t>
        <a:bodyPr/>
        <a:lstStyle/>
        <a:p>
          <a:r>
            <a:rPr lang="en-US" dirty="0"/>
            <a:t> </a:t>
          </a:r>
          <a:endParaRPr lang="vi-VN" dirty="0"/>
        </a:p>
      </dgm:t>
    </dgm:pt>
    <dgm:pt modelId="{B4571382-1069-40B5-BFE1-39381278C4FC}" type="parTrans" cxnId="{1C99E991-BD22-4936-BEC7-07C4D2B75F6C}">
      <dgm:prSet/>
      <dgm:spPr/>
      <dgm:t>
        <a:bodyPr/>
        <a:lstStyle/>
        <a:p>
          <a:endParaRPr lang="vi-VN"/>
        </a:p>
      </dgm:t>
    </dgm:pt>
    <dgm:pt modelId="{3208688B-3184-44FD-AB57-F71A2110F832}" type="sibTrans" cxnId="{1C99E991-BD22-4936-BEC7-07C4D2B75F6C}">
      <dgm:prSet/>
      <dgm:spPr/>
      <dgm:t>
        <a:bodyPr/>
        <a:lstStyle/>
        <a:p>
          <a:endParaRPr lang="vi-VN"/>
        </a:p>
      </dgm:t>
    </dgm:pt>
    <dgm:pt modelId="{BA8B6026-8EE1-4E7F-9B07-2259331ACA94}">
      <dgm:prSet phldrT="[Text]"/>
      <dgm:spPr/>
      <dgm:t>
        <a:bodyPr/>
        <a:lstStyle/>
        <a:p>
          <a:r>
            <a:rPr lang="en-US" dirty="0"/>
            <a:t> </a:t>
          </a:r>
          <a:endParaRPr lang="vi-VN" dirty="0"/>
        </a:p>
      </dgm:t>
    </dgm:pt>
    <dgm:pt modelId="{EC106030-0DFE-412A-AD99-914F64742840}" type="parTrans" cxnId="{266A376B-1834-45E4-A18B-564464A50CBC}">
      <dgm:prSet/>
      <dgm:spPr/>
      <dgm:t>
        <a:bodyPr/>
        <a:lstStyle/>
        <a:p>
          <a:endParaRPr lang="vi-VN"/>
        </a:p>
      </dgm:t>
    </dgm:pt>
    <dgm:pt modelId="{E70C8D24-46CD-4E79-8F20-143E31A2A6E0}" type="sibTrans" cxnId="{266A376B-1834-45E4-A18B-564464A50CBC}">
      <dgm:prSet/>
      <dgm:spPr/>
      <dgm:t>
        <a:bodyPr/>
        <a:lstStyle/>
        <a:p>
          <a:endParaRPr lang="vi-VN"/>
        </a:p>
      </dgm:t>
    </dgm:pt>
    <dgm:pt modelId="{EEA68677-5EC5-49C2-95F2-29A4B7DD3008}">
      <dgm:prSet phldrT="[Text]"/>
      <dgm:spPr/>
      <dgm:t>
        <a:bodyPr/>
        <a:lstStyle/>
        <a:p>
          <a:r>
            <a:rPr lang="en-US" dirty="0"/>
            <a:t> </a:t>
          </a:r>
          <a:endParaRPr lang="vi-VN" dirty="0"/>
        </a:p>
      </dgm:t>
    </dgm:pt>
    <dgm:pt modelId="{0F4F2A16-DBB5-42D1-8DE4-80B277EBF035}" type="parTrans" cxnId="{37A31875-7AFA-4373-9794-16216FFEA558}">
      <dgm:prSet/>
      <dgm:spPr/>
      <dgm:t>
        <a:bodyPr/>
        <a:lstStyle/>
        <a:p>
          <a:endParaRPr lang="vi-VN"/>
        </a:p>
      </dgm:t>
    </dgm:pt>
    <dgm:pt modelId="{9EC07EB1-715D-49F0-9801-2911999F07DE}" type="sibTrans" cxnId="{37A31875-7AFA-4373-9794-16216FFEA558}">
      <dgm:prSet/>
      <dgm:spPr/>
      <dgm:t>
        <a:bodyPr/>
        <a:lstStyle/>
        <a:p>
          <a:endParaRPr lang="vi-VN"/>
        </a:p>
      </dgm:t>
    </dgm:pt>
    <dgm:pt modelId="{8252DAE5-EDFD-4596-BADB-FAF9A33F624A}">
      <dgm:prSet phldrT="[Text]"/>
      <dgm:spPr/>
      <dgm:t>
        <a:bodyPr/>
        <a:lstStyle/>
        <a:p>
          <a:r>
            <a:rPr lang="en-US" dirty="0"/>
            <a:t> </a:t>
          </a:r>
          <a:endParaRPr lang="vi-VN" dirty="0"/>
        </a:p>
      </dgm:t>
    </dgm:pt>
    <dgm:pt modelId="{E2793713-3BE3-4D06-9607-0E5C6F684183}" type="sibTrans" cxnId="{D98C3EE6-69FF-4702-A100-3B4EFE659824}">
      <dgm:prSet/>
      <dgm:spPr/>
      <dgm:t>
        <a:bodyPr/>
        <a:lstStyle/>
        <a:p>
          <a:endParaRPr lang="vi-VN"/>
        </a:p>
      </dgm:t>
    </dgm:pt>
    <dgm:pt modelId="{87D7066D-89CD-44E8-874A-7A5E03D7745E}" type="parTrans" cxnId="{D98C3EE6-69FF-4702-A100-3B4EFE659824}">
      <dgm:prSet/>
      <dgm:spPr/>
      <dgm:t>
        <a:bodyPr/>
        <a:lstStyle/>
        <a:p>
          <a:endParaRPr lang="vi-VN"/>
        </a:p>
      </dgm:t>
    </dgm:pt>
    <dgm:pt modelId="{F94514F8-892A-424B-88C9-0A6165DC9B5D}">
      <dgm:prSet phldrT="[Text]"/>
      <dgm:spPr/>
      <dgm:t>
        <a:bodyPr/>
        <a:lstStyle/>
        <a:p>
          <a:r>
            <a:rPr lang="en-US" dirty="0"/>
            <a:t> </a:t>
          </a:r>
          <a:endParaRPr lang="vi-VN" dirty="0"/>
        </a:p>
      </dgm:t>
    </dgm:pt>
    <dgm:pt modelId="{203403CB-FA42-44AD-AD29-3004FB688846}" type="sibTrans" cxnId="{927E7FF4-F391-4F7C-AAA9-8444C8930FD8}">
      <dgm:prSet/>
      <dgm:spPr/>
      <dgm:t>
        <a:bodyPr/>
        <a:lstStyle/>
        <a:p>
          <a:endParaRPr lang="vi-VN"/>
        </a:p>
      </dgm:t>
    </dgm:pt>
    <dgm:pt modelId="{E4CAD214-EB02-4B41-9440-A7ECFA53FC20}" type="parTrans" cxnId="{927E7FF4-F391-4F7C-AAA9-8444C8930FD8}">
      <dgm:prSet/>
      <dgm:spPr/>
      <dgm:t>
        <a:bodyPr/>
        <a:lstStyle/>
        <a:p>
          <a:endParaRPr lang="vi-VN"/>
        </a:p>
      </dgm:t>
    </dgm:pt>
    <dgm:pt modelId="{1B363A7B-E469-4A6D-9039-C6CEEC90BB19}" type="pres">
      <dgm:prSet presAssocID="{11652E1B-BA54-4160-8354-26CF1B30CDDE}" presName="Name0" presStyleCnt="0">
        <dgm:presLayoutVars>
          <dgm:chMax val="6"/>
          <dgm:chPref val="6"/>
          <dgm:dir/>
        </dgm:presLayoutVars>
      </dgm:prSet>
      <dgm:spPr/>
    </dgm:pt>
    <dgm:pt modelId="{3869EFDC-F8BE-441A-AD0A-1BC8D1ABC6E8}" type="pres">
      <dgm:prSet presAssocID="{F94514F8-892A-424B-88C9-0A6165DC9B5D}" presName="Image1" presStyleCnt="0"/>
      <dgm:spPr/>
    </dgm:pt>
    <dgm:pt modelId="{59716EC1-36E7-489B-BA05-7EA6E5BFD045}" type="pres">
      <dgm:prSet presAssocID="{F94514F8-892A-424B-88C9-0A6165DC9B5D}" presName="Image" presStyleLbl="alignImgPlac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3000" b="-13000"/>
          </a:stretch>
        </a:blipFill>
      </dgm:spPr>
    </dgm:pt>
    <dgm:pt modelId="{B5C916C2-3C13-4E9E-9BCB-E10F1BD00C0F}" type="pres">
      <dgm:prSet presAssocID="{F94514F8-892A-424B-88C9-0A6165DC9B5D}" presName="Accent1" presStyleCnt="0"/>
      <dgm:spPr/>
    </dgm:pt>
    <dgm:pt modelId="{3A374EA1-197F-489B-B1C6-41158C5E7774}" type="pres">
      <dgm:prSet presAssocID="{F94514F8-892A-424B-88C9-0A6165DC9B5D}" presName="Accent" presStyleLbl="parChTrans1D1" presStyleIdx="0" presStyleCnt="6"/>
      <dgm:spPr/>
    </dgm:pt>
    <dgm:pt modelId="{F40A53A1-F05C-4D74-AADE-E6D4740579D8}" type="pres">
      <dgm:prSet presAssocID="{F94514F8-892A-424B-88C9-0A6165DC9B5D}" presName="Text1" presStyleLbl="alignImgPlace1" presStyleIdx="0" presStyleCnt="6">
        <dgm:presLayoutVars>
          <dgm:chMax val="0"/>
          <dgm:chPref val="0"/>
          <dgm:bulletEnabled val="1"/>
        </dgm:presLayoutVars>
      </dgm:prSet>
      <dgm:spPr/>
    </dgm:pt>
    <dgm:pt modelId="{523E00BD-8268-4A9E-8C2A-AC9A5120727F}" type="pres">
      <dgm:prSet presAssocID="{8252DAE5-EDFD-4596-BADB-FAF9A33F624A}" presName="Image2" presStyleCnt="0"/>
      <dgm:spPr/>
    </dgm:pt>
    <dgm:pt modelId="{E170850C-898B-4EA6-8CB0-958F4AFD5BC1}" type="pres">
      <dgm:prSet presAssocID="{8252DAE5-EDFD-4596-BADB-FAF9A33F624A}" presName="Image" presStyleLbl="alignImgPlace1" presStyleIdx="1" presStyleCnt="6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2000" r="-22000"/>
          </a:stretch>
        </a:blipFill>
      </dgm:spPr>
    </dgm:pt>
    <dgm:pt modelId="{28A11AF3-365D-42B4-9059-093D4DE65D6C}" type="pres">
      <dgm:prSet presAssocID="{8252DAE5-EDFD-4596-BADB-FAF9A33F624A}" presName="Accent2" presStyleCnt="0"/>
      <dgm:spPr/>
    </dgm:pt>
    <dgm:pt modelId="{79217719-CBF3-418B-BFD4-551DC4F7327C}" type="pres">
      <dgm:prSet presAssocID="{8252DAE5-EDFD-4596-BADB-FAF9A33F624A}" presName="Accent" presStyleLbl="parChTrans1D1" presStyleIdx="1" presStyleCnt="6"/>
      <dgm:spPr/>
    </dgm:pt>
    <dgm:pt modelId="{666EA3CE-F5FE-4719-A66A-187FDC896F65}" type="pres">
      <dgm:prSet presAssocID="{8252DAE5-EDFD-4596-BADB-FAF9A33F624A}" presName="Text2" presStyleLbl="alignImgPlace1" presStyleIdx="1" presStyleCnt="6">
        <dgm:presLayoutVars>
          <dgm:chMax val="0"/>
          <dgm:chPref val="0"/>
          <dgm:bulletEnabled val="1"/>
        </dgm:presLayoutVars>
      </dgm:prSet>
      <dgm:spPr/>
    </dgm:pt>
    <dgm:pt modelId="{077D41D6-FDE1-4A5A-9725-887BB5107AF8}" type="pres">
      <dgm:prSet presAssocID="{3CF485B7-520B-4ED7-8868-E6A7FB621C99}" presName="Image3" presStyleCnt="0"/>
      <dgm:spPr/>
    </dgm:pt>
    <dgm:pt modelId="{0386F1C9-D3D5-43DD-90F8-0C1A2BB928A2}" type="pres">
      <dgm:prSet presAssocID="{3CF485B7-520B-4ED7-8868-E6A7FB621C99}" presName="Image" presStyleLbl="alignImgPlace1" presStyleIdx="2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</dgm:spPr>
    </dgm:pt>
    <dgm:pt modelId="{7ACC0AB3-F898-4895-9AE1-138208F64F2D}" type="pres">
      <dgm:prSet presAssocID="{3CF485B7-520B-4ED7-8868-E6A7FB621C99}" presName="Accent3" presStyleCnt="0"/>
      <dgm:spPr/>
    </dgm:pt>
    <dgm:pt modelId="{DDA22F18-9DE6-4A04-AD02-B606927A55F4}" type="pres">
      <dgm:prSet presAssocID="{3CF485B7-520B-4ED7-8868-E6A7FB621C99}" presName="Accent" presStyleLbl="parChTrans1D1" presStyleIdx="2" presStyleCnt="6"/>
      <dgm:spPr/>
    </dgm:pt>
    <dgm:pt modelId="{B39DFEF8-6921-48A2-912B-32F6FD5C655F}" type="pres">
      <dgm:prSet presAssocID="{3CF485B7-520B-4ED7-8868-E6A7FB621C99}" presName="Text3" presStyleLbl="alignImgPlace1" presStyleIdx="2" presStyleCnt="6">
        <dgm:presLayoutVars>
          <dgm:chMax val="0"/>
          <dgm:chPref val="0"/>
          <dgm:bulletEnabled val="1"/>
        </dgm:presLayoutVars>
      </dgm:prSet>
      <dgm:spPr/>
    </dgm:pt>
    <dgm:pt modelId="{DEC22108-E141-4D63-B89A-F0025D9D2741}" type="pres">
      <dgm:prSet presAssocID="{967F4C8E-EC6D-489A-A10D-F2BFEFAE8FFA}" presName="Image4" presStyleCnt="0"/>
      <dgm:spPr/>
    </dgm:pt>
    <dgm:pt modelId="{011DE7D6-9672-4A86-9FDE-57EC848549CB}" type="pres">
      <dgm:prSet presAssocID="{967F4C8E-EC6D-489A-A10D-F2BFEFAE8FFA}" presName="Image" presStyleLbl="alignImgPlace1" presStyleIdx="3" presStyleCnt="6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7000" r="-27000"/>
          </a:stretch>
        </a:blipFill>
      </dgm:spPr>
    </dgm:pt>
    <dgm:pt modelId="{FFD47158-0553-405B-BD53-DDBBEE798B4B}" type="pres">
      <dgm:prSet presAssocID="{967F4C8E-EC6D-489A-A10D-F2BFEFAE8FFA}" presName="Accent4" presStyleCnt="0"/>
      <dgm:spPr/>
    </dgm:pt>
    <dgm:pt modelId="{5021DE6A-A6A6-44F9-880B-7FC7DC8E32B2}" type="pres">
      <dgm:prSet presAssocID="{967F4C8E-EC6D-489A-A10D-F2BFEFAE8FFA}" presName="Accent" presStyleLbl="parChTrans1D1" presStyleIdx="3" presStyleCnt="6"/>
      <dgm:spPr/>
    </dgm:pt>
    <dgm:pt modelId="{9CFB4EF9-FC4B-45F2-A9FD-C12D5AFB12CC}" type="pres">
      <dgm:prSet presAssocID="{967F4C8E-EC6D-489A-A10D-F2BFEFAE8FFA}" presName="Text4" presStyleLbl="alignImgPlace1" presStyleIdx="3" presStyleCnt="6">
        <dgm:presLayoutVars>
          <dgm:chMax val="0"/>
          <dgm:chPref val="0"/>
          <dgm:bulletEnabled val="1"/>
        </dgm:presLayoutVars>
      </dgm:prSet>
      <dgm:spPr/>
    </dgm:pt>
    <dgm:pt modelId="{4F8568D3-6EBB-487A-861E-8612DEFB11A5}" type="pres">
      <dgm:prSet presAssocID="{BA8B6026-8EE1-4E7F-9B07-2259331ACA94}" presName="Image5" presStyleCnt="0"/>
      <dgm:spPr/>
    </dgm:pt>
    <dgm:pt modelId="{B6DDA30D-B4EE-4ECC-8212-AFE042030FEC}" type="pres">
      <dgm:prSet presAssocID="{BA8B6026-8EE1-4E7F-9B07-2259331ACA94}" presName="Image" presStyleLbl="alignImgPlace1" presStyleIdx="4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</dgm:spPr>
    </dgm:pt>
    <dgm:pt modelId="{54AA5CC7-48F7-44B3-9482-8A1CD04F8DA9}" type="pres">
      <dgm:prSet presAssocID="{BA8B6026-8EE1-4E7F-9B07-2259331ACA94}" presName="Accent5" presStyleCnt="0"/>
      <dgm:spPr/>
    </dgm:pt>
    <dgm:pt modelId="{8FB25843-5B2B-4334-A73D-4E2B29140724}" type="pres">
      <dgm:prSet presAssocID="{BA8B6026-8EE1-4E7F-9B07-2259331ACA94}" presName="Accent" presStyleLbl="parChTrans1D1" presStyleIdx="4" presStyleCnt="6"/>
      <dgm:spPr/>
    </dgm:pt>
    <dgm:pt modelId="{6E56EB20-675E-40CC-9384-BDE10D99D53D}" type="pres">
      <dgm:prSet presAssocID="{BA8B6026-8EE1-4E7F-9B07-2259331ACA94}" presName="Text5" presStyleLbl="alignImgPlace1" presStyleIdx="4" presStyleCnt="6">
        <dgm:presLayoutVars>
          <dgm:chMax val="0"/>
          <dgm:chPref val="0"/>
          <dgm:bulletEnabled val="1"/>
        </dgm:presLayoutVars>
      </dgm:prSet>
      <dgm:spPr/>
    </dgm:pt>
    <dgm:pt modelId="{27FD1F51-310F-47C3-B0B9-9E1B41C74185}" type="pres">
      <dgm:prSet presAssocID="{EEA68677-5EC5-49C2-95F2-29A4B7DD3008}" presName="Image6" presStyleCnt="0"/>
      <dgm:spPr/>
    </dgm:pt>
    <dgm:pt modelId="{2411FC0A-B50C-4E98-A2C3-A87F5D8981EA}" type="pres">
      <dgm:prSet presAssocID="{EEA68677-5EC5-49C2-95F2-29A4B7DD3008}" presName="Image" presStyleLbl="alignImgPlace1" presStyleIdx="5" presStyleCnt="6"/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</dgm:spPr>
    </dgm:pt>
    <dgm:pt modelId="{6B6EF2BE-3726-4648-844F-51E0F3D6B2C3}" type="pres">
      <dgm:prSet presAssocID="{EEA68677-5EC5-49C2-95F2-29A4B7DD3008}" presName="Accent6" presStyleCnt="0"/>
      <dgm:spPr/>
    </dgm:pt>
    <dgm:pt modelId="{A9C16F31-CFA1-4A03-91A1-C9618EAA6D78}" type="pres">
      <dgm:prSet presAssocID="{EEA68677-5EC5-49C2-95F2-29A4B7DD3008}" presName="Accent" presStyleLbl="parChTrans1D1" presStyleIdx="5" presStyleCnt="6"/>
      <dgm:spPr/>
    </dgm:pt>
    <dgm:pt modelId="{87525F8C-8180-4788-B693-66B80B87D3D6}" type="pres">
      <dgm:prSet presAssocID="{EEA68677-5EC5-49C2-95F2-29A4B7DD3008}" presName="Text6" presStyleLbl="alignImgPlace1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B0A1380A-6950-413E-A822-EF938F99727E}" srcId="{11652E1B-BA54-4160-8354-26CF1B30CDDE}" destId="{3CF485B7-520B-4ED7-8868-E6A7FB621C99}" srcOrd="2" destOrd="0" parTransId="{50BFC7B1-C206-4C98-9C76-5F497E5A0AAD}" sibTransId="{68814A51-0F77-4C14-BE6E-DB261FF3466F}"/>
    <dgm:cxn modelId="{01FC9E0A-DA76-4733-971B-939AB2AF4701}" type="presOf" srcId="{BA8B6026-8EE1-4E7F-9B07-2259331ACA94}" destId="{6E56EB20-675E-40CC-9384-BDE10D99D53D}" srcOrd="0" destOrd="0" presId="urn:microsoft.com/office/officeart/2011/layout/ThemePictureAccent"/>
    <dgm:cxn modelId="{A1D1AD21-6BBC-423B-AC3F-52A64BFABD1C}" type="presOf" srcId="{EEA68677-5EC5-49C2-95F2-29A4B7DD3008}" destId="{87525F8C-8180-4788-B693-66B80B87D3D6}" srcOrd="0" destOrd="0" presId="urn:microsoft.com/office/officeart/2011/layout/ThemePictureAccent"/>
    <dgm:cxn modelId="{40E6EE3E-3BB1-400B-B6F0-EDDFC12CCEF1}" type="presOf" srcId="{967F4C8E-EC6D-489A-A10D-F2BFEFAE8FFA}" destId="{9CFB4EF9-FC4B-45F2-A9FD-C12D5AFB12CC}" srcOrd="0" destOrd="0" presId="urn:microsoft.com/office/officeart/2011/layout/ThemePictureAccent"/>
    <dgm:cxn modelId="{266A376B-1834-45E4-A18B-564464A50CBC}" srcId="{11652E1B-BA54-4160-8354-26CF1B30CDDE}" destId="{BA8B6026-8EE1-4E7F-9B07-2259331ACA94}" srcOrd="4" destOrd="0" parTransId="{EC106030-0DFE-412A-AD99-914F64742840}" sibTransId="{E70C8D24-46CD-4E79-8F20-143E31A2A6E0}"/>
    <dgm:cxn modelId="{10708654-3F93-4B05-81BB-26671D6932E1}" type="presOf" srcId="{3CF485B7-520B-4ED7-8868-E6A7FB621C99}" destId="{B39DFEF8-6921-48A2-912B-32F6FD5C655F}" srcOrd="0" destOrd="0" presId="urn:microsoft.com/office/officeart/2011/layout/ThemePictureAccent"/>
    <dgm:cxn modelId="{37A31875-7AFA-4373-9794-16216FFEA558}" srcId="{11652E1B-BA54-4160-8354-26CF1B30CDDE}" destId="{EEA68677-5EC5-49C2-95F2-29A4B7DD3008}" srcOrd="5" destOrd="0" parTransId="{0F4F2A16-DBB5-42D1-8DE4-80B277EBF035}" sibTransId="{9EC07EB1-715D-49F0-9801-2911999F07DE}"/>
    <dgm:cxn modelId="{1C99E991-BD22-4936-BEC7-07C4D2B75F6C}" srcId="{11652E1B-BA54-4160-8354-26CF1B30CDDE}" destId="{967F4C8E-EC6D-489A-A10D-F2BFEFAE8FFA}" srcOrd="3" destOrd="0" parTransId="{B4571382-1069-40B5-BFE1-39381278C4FC}" sibTransId="{3208688B-3184-44FD-AB57-F71A2110F832}"/>
    <dgm:cxn modelId="{86C029AD-EED9-469D-9F6B-F9B27E5A5A2F}" type="presOf" srcId="{11652E1B-BA54-4160-8354-26CF1B30CDDE}" destId="{1B363A7B-E469-4A6D-9039-C6CEEC90BB19}" srcOrd="0" destOrd="0" presId="urn:microsoft.com/office/officeart/2011/layout/ThemePictureAccent"/>
    <dgm:cxn modelId="{D7AF55BD-6507-4A09-BE54-F8006D4E88B3}" type="presOf" srcId="{8252DAE5-EDFD-4596-BADB-FAF9A33F624A}" destId="{666EA3CE-F5FE-4719-A66A-187FDC896F65}" srcOrd="0" destOrd="0" presId="urn:microsoft.com/office/officeart/2011/layout/ThemePictureAccent"/>
    <dgm:cxn modelId="{D98C3EE6-69FF-4702-A100-3B4EFE659824}" srcId="{11652E1B-BA54-4160-8354-26CF1B30CDDE}" destId="{8252DAE5-EDFD-4596-BADB-FAF9A33F624A}" srcOrd="1" destOrd="0" parTransId="{87D7066D-89CD-44E8-874A-7A5E03D7745E}" sibTransId="{E2793713-3BE3-4D06-9607-0E5C6F684183}"/>
    <dgm:cxn modelId="{D4911BEE-D2EA-4ABA-93D3-C892EA276CB4}" type="presOf" srcId="{F94514F8-892A-424B-88C9-0A6165DC9B5D}" destId="{F40A53A1-F05C-4D74-AADE-E6D4740579D8}" srcOrd="0" destOrd="0" presId="urn:microsoft.com/office/officeart/2011/layout/ThemePictureAccent"/>
    <dgm:cxn modelId="{927E7FF4-F391-4F7C-AAA9-8444C8930FD8}" srcId="{11652E1B-BA54-4160-8354-26CF1B30CDDE}" destId="{F94514F8-892A-424B-88C9-0A6165DC9B5D}" srcOrd="0" destOrd="0" parTransId="{E4CAD214-EB02-4B41-9440-A7ECFA53FC20}" sibTransId="{203403CB-FA42-44AD-AD29-3004FB688846}"/>
    <dgm:cxn modelId="{B20B0667-AAE9-4116-9A1D-116A64618FDB}" type="presParOf" srcId="{1B363A7B-E469-4A6D-9039-C6CEEC90BB19}" destId="{3869EFDC-F8BE-441A-AD0A-1BC8D1ABC6E8}" srcOrd="0" destOrd="0" presId="urn:microsoft.com/office/officeart/2011/layout/ThemePictureAccent"/>
    <dgm:cxn modelId="{7941A339-097D-44AF-BAAE-21452AD875EC}" type="presParOf" srcId="{3869EFDC-F8BE-441A-AD0A-1BC8D1ABC6E8}" destId="{59716EC1-36E7-489B-BA05-7EA6E5BFD045}" srcOrd="0" destOrd="0" presId="urn:microsoft.com/office/officeart/2011/layout/ThemePictureAccent"/>
    <dgm:cxn modelId="{0B86FC09-B5B6-44AC-86F7-EB736790237F}" type="presParOf" srcId="{1B363A7B-E469-4A6D-9039-C6CEEC90BB19}" destId="{B5C916C2-3C13-4E9E-9BCB-E10F1BD00C0F}" srcOrd="1" destOrd="0" presId="urn:microsoft.com/office/officeart/2011/layout/ThemePictureAccent"/>
    <dgm:cxn modelId="{C52C2D84-AE64-4A65-AC93-704521251429}" type="presParOf" srcId="{B5C916C2-3C13-4E9E-9BCB-E10F1BD00C0F}" destId="{3A374EA1-197F-489B-B1C6-41158C5E7774}" srcOrd="0" destOrd="0" presId="urn:microsoft.com/office/officeart/2011/layout/ThemePictureAccent"/>
    <dgm:cxn modelId="{4265760C-83CB-408F-9C48-C40461C21234}" type="presParOf" srcId="{1B363A7B-E469-4A6D-9039-C6CEEC90BB19}" destId="{F40A53A1-F05C-4D74-AADE-E6D4740579D8}" srcOrd="2" destOrd="0" presId="urn:microsoft.com/office/officeart/2011/layout/ThemePictureAccent"/>
    <dgm:cxn modelId="{64E99F2D-4BBB-4FD6-8CC3-E79CCDE3E668}" type="presParOf" srcId="{1B363A7B-E469-4A6D-9039-C6CEEC90BB19}" destId="{523E00BD-8268-4A9E-8C2A-AC9A5120727F}" srcOrd="3" destOrd="0" presId="urn:microsoft.com/office/officeart/2011/layout/ThemePictureAccent"/>
    <dgm:cxn modelId="{141F4D2D-F109-44DA-86F2-26C397ED7D34}" type="presParOf" srcId="{523E00BD-8268-4A9E-8C2A-AC9A5120727F}" destId="{E170850C-898B-4EA6-8CB0-958F4AFD5BC1}" srcOrd="0" destOrd="0" presId="urn:microsoft.com/office/officeart/2011/layout/ThemePictureAccent"/>
    <dgm:cxn modelId="{F7E69E7D-53A6-467F-B5FA-BB1686547000}" type="presParOf" srcId="{1B363A7B-E469-4A6D-9039-C6CEEC90BB19}" destId="{28A11AF3-365D-42B4-9059-093D4DE65D6C}" srcOrd="4" destOrd="0" presId="urn:microsoft.com/office/officeart/2011/layout/ThemePictureAccent"/>
    <dgm:cxn modelId="{571D14C2-E66D-4CF2-80D6-2E4A60CC3083}" type="presParOf" srcId="{28A11AF3-365D-42B4-9059-093D4DE65D6C}" destId="{79217719-CBF3-418B-BFD4-551DC4F7327C}" srcOrd="0" destOrd="0" presId="urn:microsoft.com/office/officeart/2011/layout/ThemePictureAccent"/>
    <dgm:cxn modelId="{241ED46D-DE71-45AB-9F73-DEC6D45DCB48}" type="presParOf" srcId="{1B363A7B-E469-4A6D-9039-C6CEEC90BB19}" destId="{666EA3CE-F5FE-4719-A66A-187FDC896F65}" srcOrd="5" destOrd="0" presId="urn:microsoft.com/office/officeart/2011/layout/ThemePictureAccent"/>
    <dgm:cxn modelId="{B5D538A6-3413-429E-A386-C9A1A4E084DE}" type="presParOf" srcId="{1B363A7B-E469-4A6D-9039-C6CEEC90BB19}" destId="{077D41D6-FDE1-4A5A-9725-887BB5107AF8}" srcOrd="6" destOrd="0" presId="urn:microsoft.com/office/officeart/2011/layout/ThemePictureAccent"/>
    <dgm:cxn modelId="{76143231-60B2-4905-9218-4BF718328668}" type="presParOf" srcId="{077D41D6-FDE1-4A5A-9725-887BB5107AF8}" destId="{0386F1C9-D3D5-43DD-90F8-0C1A2BB928A2}" srcOrd="0" destOrd="0" presId="urn:microsoft.com/office/officeart/2011/layout/ThemePictureAccent"/>
    <dgm:cxn modelId="{D8ACFFE9-74C5-434C-B867-C753F01D0077}" type="presParOf" srcId="{1B363A7B-E469-4A6D-9039-C6CEEC90BB19}" destId="{7ACC0AB3-F898-4895-9AE1-138208F64F2D}" srcOrd="7" destOrd="0" presId="urn:microsoft.com/office/officeart/2011/layout/ThemePictureAccent"/>
    <dgm:cxn modelId="{AF983C61-515F-4358-8E01-C02A6518076A}" type="presParOf" srcId="{7ACC0AB3-F898-4895-9AE1-138208F64F2D}" destId="{DDA22F18-9DE6-4A04-AD02-B606927A55F4}" srcOrd="0" destOrd="0" presId="urn:microsoft.com/office/officeart/2011/layout/ThemePictureAccent"/>
    <dgm:cxn modelId="{C228062E-A60C-48D3-BD2F-5853FA7696DD}" type="presParOf" srcId="{1B363A7B-E469-4A6D-9039-C6CEEC90BB19}" destId="{B39DFEF8-6921-48A2-912B-32F6FD5C655F}" srcOrd="8" destOrd="0" presId="urn:microsoft.com/office/officeart/2011/layout/ThemePictureAccent"/>
    <dgm:cxn modelId="{F2E05BBA-B4F2-4A21-8C53-A459B18951DF}" type="presParOf" srcId="{1B363A7B-E469-4A6D-9039-C6CEEC90BB19}" destId="{DEC22108-E141-4D63-B89A-F0025D9D2741}" srcOrd="9" destOrd="0" presId="urn:microsoft.com/office/officeart/2011/layout/ThemePictureAccent"/>
    <dgm:cxn modelId="{E74BB8EC-EEE5-425E-8857-55EB5E7DF1B9}" type="presParOf" srcId="{DEC22108-E141-4D63-B89A-F0025D9D2741}" destId="{011DE7D6-9672-4A86-9FDE-57EC848549CB}" srcOrd="0" destOrd="0" presId="urn:microsoft.com/office/officeart/2011/layout/ThemePictureAccent"/>
    <dgm:cxn modelId="{FF92DC78-124D-4B74-8692-A8ED80D75768}" type="presParOf" srcId="{1B363A7B-E469-4A6D-9039-C6CEEC90BB19}" destId="{FFD47158-0553-405B-BD53-DDBBEE798B4B}" srcOrd="10" destOrd="0" presId="urn:microsoft.com/office/officeart/2011/layout/ThemePictureAccent"/>
    <dgm:cxn modelId="{8AA3DAE6-1EE3-4F16-8486-8F2A840168AF}" type="presParOf" srcId="{FFD47158-0553-405B-BD53-DDBBEE798B4B}" destId="{5021DE6A-A6A6-44F9-880B-7FC7DC8E32B2}" srcOrd="0" destOrd="0" presId="urn:microsoft.com/office/officeart/2011/layout/ThemePictureAccent"/>
    <dgm:cxn modelId="{16E668D9-C978-427C-9C48-3F50B3CE20FC}" type="presParOf" srcId="{1B363A7B-E469-4A6D-9039-C6CEEC90BB19}" destId="{9CFB4EF9-FC4B-45F2-A9FD-C12D5AFB12CC}" srcOrd="11" destOrd="0" presId="urn:microsoft.com/office/officeart/2011/layout/ThemePictureAccent"/>
    <dgm:cxn modelId="{E70C48ED-FAB3-485B-A473-1E3F725B7927}" type="presParOf" srcId="{1B363A7B-E469-4A6D-9039-C6CEEC90BB19}" destId="{4F8568D3-6EBB-487A-861E-8612DEFB11A5}" srcOrd="12" destOrd="0" presId="urn:microsoft.com/office/officeart/2011/layout/ThemePictureAccent"/>
    <dgm:cxn modelId="{C0FF2791-4765-4928-8F80-DB6D7FEF8D99}" type="presParOf" srcId="{4F8568D3-6EBB-487A-861E-8612DEFB11A5}" destId="{B6DDA30D-B4EE-4ECC-8212-AFE042030FEC}" srcOrd="0" destOrd="0" presId="urn:microsoft.com/office/officeart/2011/layout/ThemePictureAccent"/>
    <dgm:cxn modelId="{617C9CB3-C2D5-4CEB-9120-24DF7F0F341F}" type="presParOf" srcId="{1B363A7B-E469-4A6D-9039-C6CEEC90BB19}" destId="{54AA5CC7-48F7-44B3-9482-8A1CD04F8DA9}" srcOrd="13" destOrd="0" presId="urn:microsoft.com/office/officeart/2011/layout/ThemePictureAccent"/>
    <dgm:cxn modelId="{66F439A4-8ABE-4A5A-B807-5D4138DB0938}" type="presParOf" srcId="{54AA5CC7-48F7-44B3-9482-8A1CD04F8DA9}" destId="{8FB25843-5B2B-4334-A73D-4E2B29140724}" srcOrd="0" destOrd="0" presId="urn:microsoft.com/office/officeart/2011/layout/ThemePictureAccent"/>
    <dgm:cxn modelId="{36E73B53-4DB9-483C-8F9D-722CBB904F3E}" type="presParOf" srcId="{1B363A7B-E469-4A6D-9039-C6CEEC90BB19}" destId="{6E56EB20-675E-40CC-9384-BDE10D99D53D}" srcOrd="14" destOrd="0" presId="urn:microsoft.com/office/officeart/2011/layout/ThemePictureAccent"/>
    <dgm:cxn modelId="{C261EB26-382F-4DAE-85AA-75FA1F762C89}" type="presParOf" srcId="{1B363A7B-E469-4A6D-9039-C6CEEC90BB19}" destId="{27FD1F51-310F-47C3-B0B9-9E1B41C74185}" srcOrd="15" destOrd="0" presId="urn:microsoft.com/office/officeart/2011/layout/ThemePictureAccent"/>
    <dgm:cxn modelId="{FE249D32-742C-409B-8194-0B8D102913BC}" type="presParOf" srcId="{27FD1F51-310F-47C3-B0B9-9E1B41C74185}" destId="{2411FC0A-B50C-4E98-A2C3-A87F5D8981EA}" srcOrd="0" destOrd="0" presId="urn:microsoft.com/office/officeart/2011/layout/ThemePictureAccent"/>
    <dgm:cxn modelId="{F7091E44-ECE0-482A-8856-405CE8302AF7}" type="presParOf" srcId="{1B363A7B-E469-4A6D-9039-C6CEEC90BB19}" destId="{6B6EF2BE-3726-4648-844F-51E0F3D6B2C3}" srcOrd="16" destOrd="0" presId="urn:microsoft.com/office/officeart/2011/layout/ThemePictureAccent"/>
    <dgm:cxn modelId="{ED67F355-9219-4B2F-8981-4801C85601A5}" type="presParOf" srcId="{6B6EF2BE-3726-4648-844F-51E0F3D6B2C3}" destId="{A9C16F31-CFA1-4A03-91A1-C9618EAA6D78}" srcOrd="0" destOrd="0" presId="urn:microsoft.com/office/officeart/2011/layout/ThemePictureAccent"/>
    <dgm:cxn modelId="{347120E8-776A-4B5B-8487-1D16B77DFE62}" type="presParOf" srcId="{1B363A7B-E469-4A6D-9039-C6CEEC90BB19}" destId="{87525F8C-8180-4788-B693-66B80B87D3D6}" srcOrd="17" destOrd="0" presId="urn:microsoft.com/office/officeart/2011/layout/ThemePictureAccen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716EC1-36E7-489B-BA05-7EA6E5BFD045}">
      <dsp:nvSpPr>
        <dsp:cNvPr id="0" name=""/>
        <dsp:cNvSpPr/>
      </dsp:nvSpPr>
      <dsp:spPr>
        <a:xfrm>
          <a:off x="1468768" y="1540056"/>
          <a:ext cx="3564240" cy="219857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3000" b="-1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374EA1-197F-489B-B1C6-41158C5E7774}">
      <dsp:nvSpPr>
        <dsp:cNvPr id="0" name=""/>
        <dsp:cNvSpPr/>
      </dsp:nvSpPr>
      <dsp:spPr>
        <a:xfrm>
          <a:off x="1643374" y="1706135"/>
          <a:ext cx="3220721" cy="1853234"/>
        </a:xfrm>
        <a:prstGeom prst="rect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0A53A1-F05C-4D74-AADE-E6D4740579D8}">
      <dsp:nvSpPr>
        <dsp:cNvPr id="0" name=""/>
        <dsp:cNvSpPr/>
      </dsp:nvSpPr>
      <dsp:spPr>
        <a:xfrm>
          <a:off x="1643374" y="3002609"/>
          <a:ext cx="3220721" cy="56045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1435" tIns="17145" rIns="51435" bIns="0" numCol="1" spcCol="1270" anchor="b" anchorCtr="0">
          <a:noAutofit/>
        </a:bodyPr>
        <a:lstStyle/>
        <a:p>
          <a:pPr marL="0" lvl="0" indent="0" algn="r" defTabSz="12001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 </a:t>
          </a:r>
          <a:endParaRPr lang="vi-VN" sz="2700" kern="1200" dirty="0"/>
        </a:p>
      </dsp:txBody>
      <dsp:txXfrm>
        <a:off x="1643374" y="3002609"/>
        <a:ext cx="3220721" cy="560451"/>
      </dsp:txXfrm>
    </dsp:sp>
    <dsp:sp modelId="{E170850C-898B-4EA6-8CB0-958F4AFD5BC1}">
      <dsp:nvSpPr>
        <dsp:cNvPr id="0" name=""/>
        <dsp:cNvSpPr/>
      </dsp:nvSpPr>
      <dsp:spPr>
        <a:xfrm>
          <a:off x="3648812" y="0"/>
          <a:ext cx="1394950" cy="1423009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2000" r="-22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217719-CBF3-418B-BFD4-551DC4F7327C}">
      <dsp:nvSpPr>
        <dsp:cNvPr id="0" name=""/>
        <dsp:cNvSpPr/>
      </dsp:nvSpPr>
      <dsp:spPr>
        <a:xfrm>
          <a:off x="3734850" y="86466"/>
          <a:ext cx="1222242" cy="1250076"/>
        </a:xfrm>
        <a:prstGeom prst="rect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6EA3CE-F5FE-4719-A66A-187FDC896F65}">
      <dsp:nvSpPr>
        <dsp:cNvPr id="0" name=""/>
        <dsp:cNvSpPr/>
      </dsp:nvSpPr>
      <dsp:spPr>
        <a:xfrm>
          <a:off x="3733585" y="962732"/>
          <a:ext cx="1222242" cy="37381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1435" tIns="17145" rIns="51435" bIns="0" numCol="1" spcCol="1270" anchor="b" anchorCtr="0">
          <a:noAutofit/>
        </a:bodyPr>
        <a:lstStyle/>
        <a:p>
          <a:pPr marL="0" lvl="0" indent="0" algn="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 </a:t>
          </a:r>
          <a:endParaRPr lang="vi-VN" sz="2700" kern="1200" dirty="0"/>
        </a:p>
      </dsp:txBody>
      <dsp:txXfrm>
        <a:off x="3733585" y="962732"/>
        <a:ext cx="1222242" cy="373810"/>
      </dsp:txXfrm>
    </dsp:sp>
    <dsp:sp modelId="{0386F1C9-D3D5-43DD-90F8-0C1A2BB928A2}">
      <dsp:nvSpPr>
        <dsp:cNvPr id="0" name=""/>
        <dsp:cNvSpPr/>
      </dsp:nvSpPr>
      <dsp:spPr>
        <a:xfrm>
          <a:off x="5150677" y="2391542"/>
          <a:ext cx="1696714" cy="104867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A22F18-9DE6-4A04-AD02-B606927A55F4}">
      <dsp:nvSpPr>
        <dsp:cNvPr id="0" name=""/>
        <dsp:cNvSpPr/>
      </dsp:nvSpPr>
      <dsp:spPr>
        <a:xfrm>
          <a:off x="5237347" y="2478536"/>
          <a:ext cx="1524006" cy="876266"/>
        </a:xfrm>
        <a:prstGeom prst="rect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9DFEF8-6921-48A2-912B-32F6FD5C655F}">
      <dsp:nvSpPr>
        <dsp:cNvPr id="0" name=""/>
        <dsp:cNvSpPr/>
      </dsp:nvSpPr>
      <dsp:spPr>
        <a:xfrm>
          <a:off x="5237347" y="2981519"/>
          <a:ext cx="1524006" cy="37381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1435" tIns="17145" rIns="51435" bIns="0" numCol="1" spcCol="1270" anchor="b" anchorCtr="0">
          <a:noAutofit/>
        </a:bodyPr>
        <a:lstStyle/>
        <a:p>
          <a:pPr marL="0" lvl="0" indent="0" algn="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 </a:t>
          </a:r>
          <a:endParaRPr lang="vi-VN" sz="2700" kern="1200" dirty="0"/>
        </a:p>
      </dsp:txBody>
      <dsp:txXfrm>
        <a:off x="5237347" y="2981519"/>
        <a:ext cx="1524006" cy="373810"/>
      </dsp:txXfrm>
    </dsp:sp>
    <dsp:sp modelId="{011DE7D6-9672-4A86-9FDE-57EC848549CB}">
      <dsp:nvSpPr>
        <dsp:cNvPr id="0" name=""/>
        <dsp:cNvSpPr/>
      </dsp:nvSpPr>
      <dsp:spPr>
        <a:xfrm>
          <a:off x="521087" y="2841802"/>
          <a:ext cx="832541" cy="845686"/>
        </a:xfrm>
        <a:prstGeom prst="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7000" r="-2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021DE6A-A6A6-44F9-880B-7FC7DC8E32B2}">
      <dsp:nvSpPr>
        <dsp:cNvPr id="0" name=""/>
        <dsp:cNvSpPr/>
      </dsp:nvSpPr>
      <dsp:spPr>
        <a:xfrm>
          <a:off x="607125" y="2930904"/>
          <a:ext cx="661098" cy="675389"/>
        </a:xfrm>
        <a:prstGeom prst="rect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FB4EF9-FC4B-45F2-A9FD-C12D5AFB12CC}">
      <dsp:nvSpPr>
        <dsp:cNvPr id="0" name=""/>
        <dsp:cNvSpPr/>
      </dsp:nvSpPr>
      <dsp:spPr>
        <a:xfrm>
          <a:off x="607125" y="3233011"/>
          <a:ext cx="661098" cy="37381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1435" tIns="17145" rIns="51435" bIns="0" numCol="1" spcCol="1270" anchor="b" anchorCtr="0">
          <a:noAutofit/>
        </a:bodyPr>
        <a:lstStyle/>
        <a:p>
          <a:pPr marL="0" lvl="0" indent="0" algn="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 </a:t>
          </a:r>
          <a:endParaRPr lang="vi-VN" sz="2700" kern="1200" dirty="0"/>
        </a:p>
      </dsp:txBody>
      <dsp:txXfrm>
        <a:off x="607125" y="3233011"/>
        <a:ext cx="661098" cy="373810"/>
      </dsp:txXfrm>
    </dsp:sp>
    <dsp:sp modelId="{B6DDA30D-B4EE-4ECC-8212-AFE042030FEC}">
      <dsp:nvSpPr>
        <dsp:cNvPr id="0" name=""/>
        <dsp:cNvSpPr/>
      </dsp:nvSpPr>
      <dsp:spPr>
        <a:xfrm>
          <a:off x="4498435" y="3849350"/>
          <a:ext cx="1466437" cy="142300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B25843-5B2B-4334-A73D-4E2B29140724}">
      <dsp:nvSpPr>
        <dsp:cNvPr id="0" name=""/>
        <dsp:cNvSpPr/>
      </dsp:nvSpPr>
      <dsp:spPr>
        <a:xfrm>
          <a:off x="4582575" y="3936871"/>
          <a:ext cx="1293729" cy="1250076"/>
        </a:xfrm>
        <a:prstGeom prst="rect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56EB20-675E-40CC-9384-BDE10D99D53D}">
      <dsp:nvSpPr>
        <dsp:cNvPr id="0" name=""/>
        <dsp:cNvSpPr/>
      </dsp:nvSpPr>
      <dsp:spPr>
        <a:xfrm>
          <a:off x="4582575" y="4813137"/>
          <a:ext cx="1293729" cy="37381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1435" tIns="17145" rIns="51435" bIns="0" numCol="1" spcCol="1270" anchor="b" anchorCtr="0">
          <a:noAutofit/>
        </a:bodyPr>
        <a:lstStyle/>
        <a:p>
          <a:pPr marL="0" lvl="0" indent="0" algn="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 </a:t>
          </a:r>
          <a:endParaRPr lang="vi-VN" sz="2700" kern="1200" dirty="0"/>
        </a:p>
      </dsp:txBody>
      <dsp:txXfrm>
        <a:off x="4582575" y="4813137"/>
        <a:ext cx="1293729" cy="373810"/>
      </dsp:txXfrm>
    </dsp:sp>
    <dsp:sp modelId="{2411FC0A-B50C-4E98-A2C3-A87F5D8981EA}">
      <dsp:nvSpPr>
        <dsp:cNvPr id="0" name=""/>
        <dsp:cNvSpPr/>
      </dsp:nvSpPr>
      <dsp:spPr>
        <a:xfrm>
          <a:off x="1476359" y="3849350"/>
          <a:ext cx="1493640" cy="845686"/>
        </a:xfrm>
        <a:prstGeom prst="rect">
          <a:avLst/>
        </a:prstGeom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C16F31-CFA1-4A03-91A1-C9618EAA6D78}">
      <dsp:nvSpPr>
        <dsp:cNvPr id="0" name=""/>
        <dsp:cNvSpPr/>
      </dsp:nvSpPr>
      <dsp:spPr>
        <a:xfrm>
          <a:off x="1563662" y="3936871"/>
          <a:ext cx="1322830" cy="675389"/>
        </a:xfrm>
        <a:prstGeom prst="rect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525F8C-8180-4788-B693-66B80B87D3D6}">
      <dsp:nvSpPr>
        <dsp:cNvPr id="0" name=""/>
        <dsp:cNvSpPr/>
      </dsp:nvSpPr>
      <dsp:spPr>
        <a:xfrm>
          <a:off x="1563662" y="4238450"/>
          <a:ext cx="1322830" cy="37381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1435" tIns="17145" rIns="51435" bIns="0" numCol="1" spcCol="1270" anchor="b" anchorCtr="0">
          <a:noAutofit/>
        </a:bodyPr>
        <a:lstStyle/>
        <a:p>
          <a:pPr marL="0" lvl="0" indent="0" algn="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 </a:t>
          </a:r>
          <a:endParaRPr lang="vi-VN" sz="2700" kern="1200" dirty="0"/>
        </a:p>
      </dsp:txBody>
      <dsp:txXfrm>
        <a:off x="1563662" y="4238450"/>
        <a:ext cx="1322830" cy="3738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ThemePictureAccent">
  <dgm:title val="Theme Picture Accent"/>
  <dgm:desc val="Use to show a group of pictures with the first picture being centered and the largest. Can contain up to six Level 1 pictures. Unused pictures do not appear, but remain available if you switch layouts.  Works best with small amounts of text."/>
  <dgm:catLst>
    <dgm:cat type="picture" pri="13250"/>
    <dgm:cat type="officeonline" pri="4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  <dgm:pt modelId="50">
          <dgm:prSet phldr="1"/>
        </dgm:pt>
        <dgm:pt modelId="60">
          <dgm:prSet phldr="1"/>
        </dgm:pt>
      </dgm:ptLst>
      <dgm:cxnLst>
        <dgm:cxn modelId="70" srcId="0" destId="10" srcOrd="0" destOrd="0"/>
        <dgm:cxn modelId="80" srcId="0" destId="20" srcOrd="1" destOrd="0"/>
        <dgm:cxn modelId="90" srcId="0" destId="30" srcOrd="2" destOrd="0"/>
        <dgm:cxn modelId="100" srcId="0" destId="40" srcOrd="3" destOrd="0"/>
        <dgm:cxn modelId="110" srcId="0" destId="50" srcOrd="4" destOrd="0"/>
        <dgm:cxn modelId="120" srcId="0" destId="60" srcOrd="5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6"/>
      <dgm:chPref val="6"/>
      <dgm:dir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62"/>
            </dgm:alg>
            <dgm:constrLst>
              <dgm:constr type="primFontSz" for="des" forName="Text1" val="65"/>
              <dgm:constr type="l" for="ch" forName="Image1" refType="w" fact="0"/>
              <dgm:constr type="t" for="ch" forName="Image1" refType="h" fact="0"/>
              <dgm:constr type="w" for="ch" forName="Image1" refType="w"/>
              <dgm:constr type="h" for="ch" forName="Image1" refType="h"/>
              <dgm:constr type="l" for="ch" forName="Accent1" refType="w" fact="0.0491"/>
              <dgm:constr type="t" for="ch" forName="Accent1" refType="h" fact="0.0756"/>
              <dgm:constr type="w" for="ch" forName="Accent1" refType="w" fact="0.9035"/>
              <dgm:constr type="h" for="ch" forName="Accent1" refType="h" fact="0.8429"/>
              <dgm:constr type="l" for="ch" forName="Text1" refType="w" fact="0.0491"/>
              <dgm:constr type="t" for="ch" forName="Text1" refType="h" fact="0.6654"/>
              <dgm:constr type="w" for="ch" forName="Text1" refType="w" fact="0.9035"/>
              <dgm:constr type="h" for="ch" forName="Text1" refType="h" fact="0.2548"/>
            </dgm:constrLst>
          </dgm:if>
          <dgm:if name="Name5" axis="ch" ptType="node" func="cnt" op="equ" val="2">
            <dgm:alg type="composite">
              <dgm:param type="ar" val="0.9528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l" for="ch" forName="Image1" refType="w" fact="0"/>
              <dgm:constr type="t" for="ch" forName="Image1" refType="h" fact="0.4119"/>
              <dgm:constr type="w" for="ch" forName="Image1" refType="w" fact="0.997"/>
              <dgm:constr type="h" for="ch" forName="Image1" refType="h" fact="0.5881"/>
              <dgm:constr type="l" for="ch" forName="Accent1" refType="w" fact="0.049"/>
              <dgm:constr type="t" for="ch" forName="Accent1" refType="h" fact="0.4563"/>
              <dgm:constr type="w" for="ch" forName="Accent1" refType="w" fact="0.9008"/>
              <dgm:constr type="h" for="ch" forName="Accent1" refType="h" fact="0.4958"/>
              <dgm:constr type="l" for="ch" forName="Image2" refType="w" fact="0.6099"/>
              <dgm:constr type="t" for="ch" forName="Image2" refType="h" fact="0"/>
              <dgm:constr type="w" for="ch" forName="Image2" refType="w" fact="0.3901"/>
              <dgm:constr type="h" for="ch" forName="Image2" refType="h" fact="0.3806"/>
              <dgm:constr type="l" for="ch" forName="Accent2" refType="w" fact="0.6338"/>
              <dgm:constr type="t" for="ch" forName="Accent2" refType="h" fact="0.0231"/>
              <dgm:constr type="w" for="ch" forName="Accent2" refType="w" fact="0.3418"/>
              <dgm:constr type="h" for="ch" forName="Accent2" refType="h" fact="0.3343"/>
              <dgm:constr type="l" for="ch" forName="Text1" refType="w" fact="0.049"/>
              <dgm:constr type="t" for="ch" forName="Text1" refType="h" fact="0.8032"/>
              <dgm:constr type="w" for="ch" forName="Text1" refType="w" fact="0.9008"/>
              <dgm:constr type="h" for="ch" forName="Text1" refType="h" fact="0.1499"/>
              <dgm:constr type="l" for="ch" forName="Text2" refType="w" fact="0.6335"/>
              <dgm:constr type="t" for="ch" forName="Text2" refType="h" fact="0.2575"/>
              <dgm:constr type="w" for="ch" forName="Text2" refType="w" fact="0.3418"/>
              <dgm:constr type="h" for="ch" forName="Text2" refType="h" fact="0.0999"/>
            </dgm:constrLst>
          </dgm:if>
          <dgm:if name="Name6" axis="ch" ptType="node" func="cnt" op="equ" val="3">
            <dgm:alg type="composite">
              <dgm:param type="ar" val="1.4351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l" for="ch" forName="Image1" refType="w" fact="0"/>
              <dgm:constr type="t" for="ch" forName="Image1" refType="h" fact="0.4119"/>
              <dgm:constr type="w" for="ch" forName="Image1" refType="w" fact="0.6627"/>
              <dgm:constr type="h" for="ch" forName="Image1" refType="h" fact="0.5881"/>
              <dgm:constr type="l" for="ch" forName="Accent1" refType="w" fact="0.0326"/>
              <dgm:constr type="t" for="ch" forName="Accent1" refType="h" fact="0.4563"/>
              <dgm:constr type="w" for="ch" forName="Accent1" refType="w" fact="0.5988"/>
              <dgm:constr type="h" for="ch" forName="Accent1" refType="h" fact="0.4958"/>
              <dgm:constr type="l" for="ch" forName="Image3" refType="w" fact="0.6846"/>
              <dgm:constr type="t" for="ch" forName="Image3" refType="h" fact="0.6397"/>
              <dgm:constr type="w" for="ch" forName="Image3" refType="w" fact="0.3154"/>
              <dgm:constr type="h" for="ch" forName="Image3" refType="h" fact="0.2805"/>
              <dgm:constr type="l" for="ch" forName="Accent3" refType="w" fact="0.7006"/>
              <dgm:constr type="t" for="ch" forName="Accent3" refType="h" fact="0.6629"/>
              <dgm:constr type="w" for="ch" forName="Accent3" refType="w" fact="0.2833"/>
              <dgm:constr type="h" for="ch" forName="Accent3" refType="h" fact="0.2344"/>
              <dgm:constr type="l" for="ch" forName="Image2" refType="w" fact="0.4054"/>
              <dgm:constr type="t" for="ch" forName="Image2" refType="h" fact="0"/>
              <dgm:constr type="w" for="ch" forName="Image2" refType="w" fact="0.2593"/>
              <dgm:constr type="h" for="ch" forName="Image2" refType="h" fact="0.3806"/>
              <dgm:constr type="l" for="ch" forName="Accent2" refType="w" fact="0.4213"/>
              <dgm:constr type="t" for="ch" forName="Accent2" refType="h" fact="0.0231"/>
              <dgm:constr type="w" for="ch" forName="Accent2" refType="w" fact="0.2272"/>
              <dgm:constr type="h" for="ch" forName="Accent2" refType="h" fact="0.3343"/>
              <dgm:constr type="l" for="ch" forName="Text1" refType="w" fact="0.0326"/>
              <dgm:constr type="t" for="ch" forName="Text1" refType="h" fact="0.8032"/>
              <dgm:constr type="w" for="ch" forName="Text1" refType="w" fact="0.5988"/>
              <dgm:constr type="h" for="ch" forName="Text1" refType="h" fact="0.1499"/>
              <dgm:constr type="l" for="ch" forName="Text2" refType="w" fact="0.4211"/>
              <dgm:constr type="t" for="ch" forName="Text2" refType="h" fact="0.2575"/>
              <dgm:constr type="w" for="ch" forName="Text2" refType="w" fact="0.2272"/>
              <dgm:constr type="h" for="ch" forName="Text2" refType="h" fact="0.0999"/>
              <dgm:constr type="l" for="ch" forName="Text3" refType="w" fact="0.7006"/>
              <dgm:constr type="t" for="ch" forName="Text3" refType="h" fact="0.7974"/>
              <dgm:constr type="w" for="ch" forName="Text3" refType="w" fact="0.2833"/>
              <dgm:constr type="h" for="ch" forName="Text3" refType="h" fact="0.0999"/>
            </dgm:constrLst>
          </dgm:if>
          <dgm:if name="Name7" axis="ch" ptType="node" func="cnt" op="equ" val="4">
            <dgm:alg type="composite">
              <dgm:param type="ar" val="1.6922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primFontSz" for="des" forName="Text4" refType="primFontSz" refFor="des" refForName="Text1" op="equ"/>
              <dgm:constr type="l" for="ch" forName="Image1" refType="w" fact="0.1498"/>
              <dgm:constr type="t" for="ch" forName="Image1" refType="h" fact="0.4119"/>
              <dgm:constr type="w" for="ch" forName="Image1" refType="w" fact="0.5634"/>
              <dgm:constr type="h" for="ch" forName="Image1" refType="h" fact="0.5881"/>
              <dgm:constr type="l" for="ch" forName="Accent1" refType="w" fact="0.1774"/>
              <dgm:constr type="t" for="ch" forName="Accent1" refType="h" fact="0.4563"/>
              <dgm:constr type="w" for="ch" forName="Accent1" refType="w" fact="0.5091"/>
              <dgm:constr type="h" for="ch" forName="Accent1" refType="h" fact="0.4958"/>
              <dgm:constr type="l" for="ch" forName="Image4" refType="w" fact="0"/>
              <dgm:constr type="t" for="ch" forName="Image4" refType="h" fact="0.7601"/>
              <dgm:constr type="w" for="ch" forName="Image4" refType="w" fact="0.1316"/>
              <dgm:constr type="h" for="ch" forName="Image4" refType="h" fact="0.2262"/>
              <dgm:constr type="l" for="ch" forName="Accent4" refType="w" fact="0.0136"/>
              <dgm:constr type="t" for="ch" forName="Accent4" refType="h" fact="0.7839"/>
              <dgm:constr type="w" for="ch" forName="Accent4" refType="w" fact="0.1045"/>
              <dgm:constr type="h" for="ch" forName="Accent4" refType="h" fact="0.1806"/>
              <dgm:constr type="l" for="ch" forName="Image3" refType="w" fact="0.7318"/>
              <dgm:constr type="t" for="ch" forName="Image3" refType="h" fact="0.6397"/>
              <dgm:constr type="w" for="ch" forName="Image3" refType="w" fact="0.2682"/>
              <dgm:constr type="h" for="ch" forName="Image3" refType="h" fact="0.2805"/>
              <dgm:constr type="l" for="ch" forName="Accent3" refType="w" fact="0.7455"/>
              <dgm:constr type="t" for="ch" forName="Accent3" refType="h" fact="0.6629"/>
              <dgm:constr type="w" for="ch" forName="Accent3" refType="w" fact="0.2409"/>
              <dgm:constr type="h" for="ch" forName="Accent3" refType="h" fact="0.2344"/>
              <dgm:constr type="l" for="ch" forName="Image2" refType="w" fact="0.4944"/>
              <dgm:constr type="t" for="ch" forName="Image2" refType="h" fact="0"/>
              <dgm:constr type="w" for="ch" forName="Image2" refType="w" fact="0.2205"/>
              <dgm:constr type="h" for="ch" forName="Image2" refType="h" fact="0.3806"/>
              <dgm:constr type="l" for="ch" forName="Accent2" refType="w" fact="0.508"/>
              <dgm:constr type="t" for="ch" forName="Accent2" refType="h" fact="0.0231"/>
              <dgm:constr type="w" for="ch" forName="Accent2" refType="w" fact="0.1932"/>
              <dgm:constr type="h" for="ch" forName="Accent2" refType="h" fact="0.3343"/>
              <dgm:constr type="l" for="ch" forName="Text1" refType="w" fact="0.1774"/>
              <dgm:constr type="t" for="ch" forName="Text1" refType="h" fact="0.8032"/>
              <dgm:constr type="w" for="ch" forName="Text1" refType="w" fact="0.5091"/>
              <dgm:constr type="h" for="ch" forName="Text1" refType="h" fact="0.1499"/>
              <dgm:constr type="l" for="ch" forName="Text2" refType="w" fact="0.5078"/>
              <dgm:constr type="t" for="ch" forName="Text2" refType="h" fact="0.2575"/>
              <dgm:constr type="w" for="ch" forName="Text2" refType="w" fact="0.1932"/>
              <dgm:constr type="h" for="ch" forName="Text2" refType="h" fact="0.0999"/>
              <dgm:constr type="l" for="ch" forName="Text3" refType="w" fact="0.7455"/>
              <dgm:constr type="t" for="ch" forName="Text3" refType="h" fact="0.7974"/>
              <dgm:constr type="w" for="ch" forName="Text3" refType="w" fact="0.2409"/>
              <dgm:constr type="h" for="ch" forName="Text3" refType="h" fact="0.0999"/>
              <dgm:constr type="l" for="ch" forName="Text4" refType="w" fact="0.0136"/>
              <dgm:constr type="t" for="ch" forName="Text4" refType="h" fact="0.8647"/>
              <dgm:constr type="w" for="ch" forName="Text4" refType="w" fact="0.1045"/>
              <dgm:constr type="h" for="ch" forName="Text4" refType="h" fact="0.0999"/>
            </dgm:constrLst>
          </dgm:if>
          <dgm:if name="Name8" axis="ch" ptType="node" func="cnt" op="equ" val="5">
            <dgm:alg type="composite">
              <dgm:param type="ar" val="1.1999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primFontSz" for="des" forName="Text4" refType="primFontSz" refFor="des" refForName="Text1" op="equ"/>
              <dgm:constr type="primFontSz" for="des" forName="Text5" refType="primFontSz" refFor="des" refForName="Text1" op="equ"/>
              <dgm:constr type="l" for="ch" forName="Image1" refType="w" fact="0.1498"/>
              <dgm:constr type="t" for="ch" forName="Image1" refType="h" fact="0.2921"/>
              <dgm:constr type="w" for="ch" forName="Image1" refType="w" fact="0.5634"/>
              <dgm:constr type="h" for="ch" forName="Image1" refType="h" fact="0.417"/>
              <dgm:constr type="l" for="ch" forName="Accent1" refType="w" fact="0.1774"/>
              <dgm:constr type="t" for="ch" forName="Accent1" refType="h" fact="0.3236"/>
              <dgm:constr type="w" for="ch" forName="Accent1" refType="w" fact="0.5091"/>
              <dgm:constr type="h" for="ch" forName="Accent1" refType="h" fact="0.3515"/>
              <dgm:constr type="l" for="ch" forName="Image4" refType="w" fact="0"/>
              <dgm:constr type="t" for="ch" forName="Image4" refType="h" fact="0.539"/>
              <dgm:constr type="w" for="ch" forName="Image4" refType="w" fact="0.1316"/>
              <dgm:constr type="h" for="ch" forName="Image4" refType="h" fact="0.1604"/>
              <dgm:constr type="l" for="ch" forName="Accent4" refType="w" fact="0.0136"/>
              <dgm:constr type="t" for="ch" forName="Accent4" refType="h" fact="0.5559"/>
              <dgm:constr type="w" for="ch" forName="Accent4" refType="w" fact="0.1045"/>
              <dgm:constr type="h" for="ch" forName="Accent4" refType="h" fact="0.1281"/>
              <dgm:constr type="l" for="ch" forName="Image5" refType="w" fact="0.6287"/>
              <dgm:constr type="t" for="ch" forName="Image5" refType="h" fact="0.7301"/>
              <dgm:constr type="w" for="ch" forName="Image5" refType="w" fact="0.2318"/>
              <dgm:constr type="h" for="ch" forName="Image5" refType="h" fact="0.2699"/>
              <dgm:constr type="l" for="ch" forName="Accent5" refType="w" fact="0.642"/>
              <dgm:constr type="t" for="ch" forName="Accent5" refType="h" fact="0.7467"/>
              <dgm:constr type="w" for="ch" forName="Accent5" refType="w" fact="0.2045"/>
              <dgm:constr type="h" for="ch" forName="Accent5" refType="h" fact="0.2371"/>
              <dgm:constr type="l" for="ch" forName="Image3" refType="w" fact="0.7318"/>
              <dgm:constr type="t" for="ch" forName="Image3" refType="h" fact="0.4536"/>
              <dgm:constr type="w" for="ch" forName="Image3" refType="w" fact="0.2682"/>
              <dgm:constr type="h" for="ch" forName="Image3" refType="h" fact="0.1989"/>
              <dgm:constr type="l" for="ch" forName="Accent3" refType="w" fact="0.7455"/>
              <dgm:constr type="t" for="ch" forName="Accent3" refType="h" fact="0.4701"/>
              <dgm:constr type="w" for="ch" forName="Accent3" refType="w" fact="0.2409"/>
              <dgm:constr type="h" for="ch" forName="Accent3" refType="h" fact="0.1662"/>
              <dgm:constr type="l" for="ch" forName="Image2" refType="w" fact="0.4944"/>
              <dgm:constr type="t" for="ch" forName="Image2" refType="h" fact="0"/>
              <dgm:constr type="w" for="ch" forName="Image2" refType="w" fact="0.2205"/>
              <dgm:constr type="h" for="ch" forName="Image2" refType="h" fact="0.2699"/>
              <dgm:constr type="l" for="ch" forName="Accent2" refType="w" fact="0.508"/>
              <dgm:constr type="t" for="ch" forName="Accent2" refType="h" fact="0.0164"/>
              <dgm:constr type="w" for="ch" forName="Accent2" refType="w" fact="0.1932"/>
              <dgm:constr type="h" for="ch" forName="Accent2" refType="h" fact="0.2371"/>
              <dgm:constr type="l" for="ch" forName="Text1" refType="w" fact="0.1774"/>
              <dgm:constr type="t" for="ch" forName="Text1" refType="h" fact="0.5695"/>
              <dgm:constr type="w" for="ch" forName="Text1" refType="w" fact="0.5091"/>
              <dgm:constr type="h" for="ch" forName="Text1" refType="h" fact="0.1063"/>
              <dgm:constr type="l" for="ch" forName="Text2" refType="w" fact="0.5078"/>
              <dgm:constr type="t" for="ch" forName="Text2" refType="h" fact="0.1826"/>
              <dgm:constr type="w" for="ch" forName="Text2" refType="w" fact="0.1932"/>
              <dgm:constr type="h" for="ch" forName="Text2" refType="h" fact="0.0709"/>
              <dgm:constr type="l" for="ch" forName="Text3" refType="w" fact="0.7455"/>
              <dgm:constr type="t" for="ch" forName="Text3" refType="h" fact="0.5655"/>
              <dgm:constr type="w" for="ch" forName="Text3" refType="w" fact="0.2409"/>
              <dgm:constr type="h" for="ch" forName="Text3" refType="h" fact="0.0709"/>
              <dgm:constr type="l" for="ch" forName="Text5" refType="w" fact="0.642"/>
              <dgm:constr type="t" for="ch" forName="Text5" refType="h" fact="0.9129"/>
              <dgm:constr type="w" for="ch" forName="Text5" refType="w" fact="0.2045"/>
              <dgm:constr type="h" for="ch" forName="Text5" refType="h" fact="0.0709"/>
              <dgm:constr type="l" for="ch" forName="Text4" refType="w" fact="0.0136"/>
              <dgm:constr type="t" for="ch" forName="Text4" refType="h" fact="0.6132"/>
              <dgm:constr type="w" for="ch" forName="Text4" refType="w" fact="0.1045"/>
              <dgm:constr type="h" for="ch" forName="Text4" refType="h" fact="0.0709"/>
            </dgm:constrLst>
          </dgm:if>
          <dgm:else name="Name9">
            <dgm:alg type="composite">
              <dgm:param type="ar" val="1.1999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primFontSz" for="des" forName="Text4" refType="primFontSz" refFor="des" refForName="Text1" op="equ"/>
              <dgm:constr type="primFontSz" for="des" forName="Text5" refType="primFontSz" refFor="des" refForName="Text1" op="equ"/>
              <dgm:constr type="primFontSz" for="des" forName="Text6" refType="primFontSz" refFor="des" refForName="Text1" op="equ"/>
              <dgm:constr type="l" for="ch" forName="Image1" refType="w" fact="0.1498"/>
              <dgm:constr type="t" for="ch" forName="Image1" refType="h" fact="0.2921"/>
              <dgm:constr type="w" for="ch" forName="Image1" refType="w" fact="0.5634"/>
              <dgm:constr type="h" for="ch" forName="Image1" refType="h" fact="0.417"/>
              <dgm:constr type="l" for="ch" forName="Accent1" refType="w" fact="0.1774"/>
              <dgm:constr type="t" for="ch" forName="Accent1" refType="h" fact="0.3236"/>
              <dgm:constr type="w" for="ch" forName="Accent1" refType="w" fact="0.5091"/>
              <dgm:constr type="h" for="ch" forName="Accent1" refType="h" fact="0.3515"/>
              <dgm:constr type="l" for="ch" forName="Image4" refType="w" fact="0"/>
              <dgm:constr type="t" for="ch" forName="Image4" refType="h" fact="0.539"/>
              <dgm:constr type="w" for="ch" forName="Image4" refType="w" fact="0.1316"/>
              <dgm:constr type="h" for="ch" forName="Image4" refType="h" fact="0.1604"/>
              <dgm:constr type="l" for="ch" forName="Accent4" refType="w" fact="0.0136"/>
              <dgm:constr type="t" for="ch" forName="Accent4" refType="h" fact="0.5559"/>
              <dgm:constr type="w" for="ch" forName="Accent4" refType="w" fact="0.1045"/>
              <dgm:constr type="h" for="ch" forName="Accent4" refType="h" fact="0.1281"/>
              <dgm:constr type="l" for="ch" forName="Image5" refType="w" fact="0.6287"/>
              <dgm:constr type="t" for="ch" forName="Image5" refType="h" fact="0.7301"/>
              <dgm:constr type="w" for="ch" forName="Image5" refType="w" fact="0.2318"/>
              <dgm:constr type="h" for="ch" forName="Image5" refType="h" fact="0.2699"/>
              <dgm:constr type="l" for="ch" forName="Accent5" refType="w" fact="0.642"/>
              <dgm:constr type="t" for="ch" forName="Accent5" refType="h" fact="0.7467"/>
              <dgm:constr type="w" for="ch" forName="Accent5" refType="w" fact="0.2045"/>
              <dgm:constr type="h" for="ch" forName="Accent5" refType="h" fact="0.2371"/>
              <dgm:constr type="l" for="ch" forName="Image3" refType="w" fact="0.7318"/>
              <dgm:constr type="t" for="ch" forName="Image3" refType="h" fact="0.4536"/>
              <dgm:constr type="w" for="ch" forName="Image3" refType="w" fact="0.2682"/>
              <dgm:constr type="h" for="ch" forName="Image3" refType="h" fact="0.1989"/>
              <dgm:constr type="l" for="ch" forName="Accent3" refType="w" fact="0.7455"/>
              <dgm:constr type="t" for="ch" forName="Accent3" refType="h" fact="0.4701"/>
              <dgm:constr type="w" for="ch" forName="Accent3" refType="w" fact="0.2409"/>
              <dgm:constr type="h" for="ch" forName="Accent3" refType="h" fact="0.1662"/>
              <dgm:constr type="l" for="ch" forName="Image2" refType="w" fact="0.4944"/>
              <dgm:constr type="t" for="ch" forName="Image2" refType="h" fact="0"/>
              <dgm:constr type="w" for="ch" forName="Image2" refType="w" fact="0.2205"/>
              <dgm:constr type="h" for="ch" forName="Image2" refType="h" fact="0.2699"/>
              <dgm:constr type="l" for="ch" forName="Accent2" refType="w" fact="0.508"/>
              <dgm:constr type="t" for="ch" forName="Accent2" refType="h" fact="0.0164"/>
              <dgm:constr type="w" for="ch" forName="Accent2" refType="w" fact="0.1932"/>
              <dgm:constr type="h" for="ch" forName="Accent2" refType="h" fact="0.2371"/>
              <dgm:constr type="l" for="ch" forName="Text1" refType="w" fact="0.1774"/>
              <dgm:constr type="t" for="ch" forName="Text1" refType="h" fact="0.5695"/>
              <dgm:constr type="w" for="ch" forName="Text1" refType="w" fact="0.5091"/>
              <dgm:constr type="h" for="ch" forName="Text1" refType="h" fact="0.1063"/>
              <dgm:constr type="l" for="ch" forName="Image6" refType="w" fact="0.151"/>
              <dgm:constr type="t" for="ch" forName="Image6" refType="h" fact="0.7301"/>
              <dgm:constr type="w" for="ch" forName="Image6" refType="w" fact="0.2361"/>
              <dgm:constr type="h" for="ch" forName="Image6" refType="h" fact="0.1604"/>
              <dgm:constr type="l" for="ch" forName="Accent6" refType="w" fact="0.1648"/>
              <dgm:constr type="t" for="ch" forName="Accent6" refType="h" fact="0.7467"/>
              <dgm:constr type="w" for="ch" forName="Accent6" refType="w" fact="0.2091"/>
              <dgm:constr type="h" for="ch" forName="Accent6" refType="h" fact="0.1281"/>
              <dgm:constr type="l" for="ch" forName="Text2" refType="w" fact="0.5078"/>
              <dgm:constr type="t" for="ch" forName="Text2" refType="h" fact="0.1826"/>
              <dgm:constr type="w" for="ch" forName="Text2" refType="w" fact="0.1932"/>
              <dgm:constr type="h" for="ch" forName="Text2" refType="h" fact="0.0709"/>
              <dgm:constr type="l" for="ch" forName="Text3" refType="w" fact="0.7455"/>
              <dgm:constr type="t" for="ch" forName="Text3" refType="h" fact="0.5655"/>
              <dgm:constr type="w" for="ch" forName="Text3" refType="w" fact="0.2409"/>
              <dgm:constr type="h" for="ch" forName="Text3" refType="h" fact="0.0709"/>
              <dgm:constr type="l" for="ch" forName="Text5" refType="w" fact="0.642"/>
              <dgm:constr type="t" for="ch" forName="Text5" refType="h" fact="0.9129"/>
              <dgm:constr type="w" for="ch" forName="Text5" refType="w" fact="0.2045"/>
              <dgm:constr type="h" for="ch" forName="Text5" refType="h" fact="0.0709"/>
              <dgm:constr type="l" for="ch" forName="Text6" refType="w" fact="0.1648"/>
              <dgm:constr type="t" for="ch" forName="Text6" refType="h" fact="0.8039"/>
              <dgm:constr type="w" for="ch" forName="Text6" refType="w" fact="0.2091"/>
              <dgm:constr type="h" for="ch" forName="Text6" refType="h" fact="0.0709"/>
              <dgm:constr type="l" for="ch" forName="Text4" refType="w" fact="0.0136"/>
              <dgm:constr type="t" for="ch" forName="Text4" refType="h" fact="0.6132"/>
              <dgm:constr type="w" for="ch" forName="Text4" refType="w" fact="0.1045"/>
              <dgm:constr type="h" for="ch" forName="Text4" refType="h" fact="0.0709"/>
            </dgm:constrLst>
          </dgm:else>
        </dgm:choose>
      </dgm:if>
      <dgm:else name="Name10">
        <dgm:choose name="Name11">
          <dgm:if name="Name12" axis="ch" ptType="node" func="cnt" op="equ" val="1">
            <dgm:alg type="composite">
              <dgm:param type="ar" val="1.62"/>
            </dgm:alg>
            <dgm:constrLst>
              <dgm:constr type="primFontSz" for="des" forName="Text1" val="65"/>
              <dgm:constr type="l" for="ch" forName="Image1" refType="w" fact="0"/>
              <dgm:constr type="t" for="ch" forName="Image1" refType="h" fact="0"/>
              <dgm:constr type="w" for="ch" forName="Image1" refType="w"/>
              <dgm:constr type="h" for="ch" forName="Image1" refType="h"/>
              <dgm:constr type="l" for="ch" forName="Accent1" refType="w" fact="0.0491"/>
              <dgm:constr type="t" for="ch" forName="Accent1" refType="h" fact="0.0756"/>
              <dgm:constr type="w" for="ch" forName="Accent1" refType="w" fact="0.9035"/>
              <dgm:constr type="h" for="ch" forName="Accent1" refType="h" fact="0.8429"/>
              <dgm:constr type="l" for="ch" forName="Text1" refType="w" fact="0.0491"/>
              <dgm:constr type="t" for="ch" forName="Text1" refType="h" fact="0.6654"/>
              <dgm:constr type="w" for="ch" forName="Text1" refType="w" fact="0.9035"/>
              <dgm:constr type="h" for="ch" forName="Text1" refType="h" fact="0.2548"/>
            </dgm:constrLst>
          </dgm:if>
          <dgm:if name="Name13" axis="ch" ptType="node" func="cnt" op="equ" val="2">
            <dgm:alg type="composite">
              <dgm:param type="ar" val="0.9528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r" for="ch" forName="Image1" refType="w"/>
              <dgm:constr type="t" for="ch" forName="Image1" refType="h" fact="0.4119"/>
              <dgm:constr type="w" for="ch" forName="Image1" refType="w" fact="0.997"/>
              <dgm:constr type="h" for="ch" forName="Image1" refType="h" fact="0.5881"/>
              <dgm:constr type="r" for="ch" forName="Accent1" refType="w" fact="0.951"/>
              <dgm:constr type="t" for="ch" forName="Accent1" refType="h" fact="0.4563"/>
              <dgm:constr type="w" for="ch" forName="Accent1" refType="w" fact="0.9008"/>
              <dgm:constr type="h" for="ch" forName="Accent1" refType="h" fact="0.4958"/>
              <dgm:constr type="r" for="ch" forName="Image2" refType="w" fact="0.3901"/>
              <dgm:constr type="t" for="ch" forName="Image2" refType="h" fact="0"/>
              <dgm:constr type="w" for="ch" forName="Image2" refType="w" fact="0.3901"/>
              <dgm:constr type="h" for="ch" forName="Image2" refType="h" fact="0.3806"/>
              <dgm:constr type="r" for="ch" forName="Accent2" refType="w" fact="0.3662"/>
              <dgm:constr type="t" for="ch" forName="Accent2" refType="h" fact="0.0231"/>
              <dgm:constr type="w" for="ch" forName="Accent2" refType="w" fact="0.3418"/>
              <dgm:constr type="h" for="ch" forName="Accent2" refType="h" fact="0.3343"/>
              <dgm:constr type="r" for="ch" forName="Text1" refType="w" fact="0.951"/>
              <dgm:constr type="t" for="ch" forName="Text1" refType="h" fact="0.8032"/>
              <dgm:constr type="w" for="ch" forName="Text1" refType="w" fact="0.9008"/>
              <dgm:constr type="h" for="ch" forName="Text1" refType="h" fact="0.1499"/>
              <dgm:constr type="r" for="ch" forName="Text2" refType="w" fact="0.3665"/>
              <dgm:constr type="t" for="ch" forName="Text2" refType="h" fact="0.2575"/>
              <dgm:constr type="w" for="ch" forName="Text2" refType="w" fact="0.3418"/>
              <dgm:constr type="h" for="ch" forName="Text2" refType="h" fact="0.0999"/>
            </dgm:constrLst>
          </dgm:if>
          <dgm:if name="Name14" axis="ch" ptType="node" func="cnt" op="equ" val="3">
            <dgm:alg type="composite">
              <dgm:param type="ar" val="1.4351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r" for="ch" forName="Image1" refType="w"/>
              <dgm:constr type="t" for="ch" forName="Image1" refType="h" fact="0.4119"/>
              <dgm:constr type="w" for="ch" forName="Image1" refType="w" fact="0.6627"/>
              <dgm:constr type="h" for="ch" forName="Image1" refType="h" fact="0.5881"/>
              <dgm:constr type="r" for="ch" forName="Accent1" refType="w" fact="0.9674"/>
              <dgm:constr type="t" for="ch" forName="Accent1" refType="h" fact="0.4563"/>
              <dgm:constr type="w" for="ch" forName="Accent1" refType="w" fact="0.5988"/>
              <dgm:constr type="h" for="ch" forName="Accent1" refType="h" fact="0.4958"/>
              <dgm:constr type="r" for="ch" forName="Image3" refType="w" fact="0.3154"/>
              <dgm:constr type="t" for="ch" forName="Image3" refType="h" fact="0.6397"/>
              <dgm:constr type="w" for="ch" forName="Image3" refType="w" fact="0.3154"/>
              <dgm:constr type="h" for="ch" forName="Image3" refType="h" fact="0.2805"/>
              <dgm:constr type="r" for="ch" forName="Accent3" refType="w" fact="0.2994"/>
              <dgm:constr type="t" for="ch" forName="Accent3" refType="h" fact="0.6629"/>
              <dgm:constr type="w" for="ch" forName="Accent3" refType="w" fact="0.2833"/>
              <dgm:constr type="h" for="ch" forName="Accent3" refType="h" fact="0.2344"/>
              <dgm:constr type="r" for="ch" forName="Image2" refType="w" fact="0.5946"/>
              <dgm:constr type="t" for="ch" forName="Image2" refType="h" fact="0"/>
              <dgm:constr type="w" for="ch" forName="Image2" refType="w" fact="0.2593"/>
              <dgm:constr type="h" for="ch" forName="Image2" refType="h" fact="0.3806"/>
              <dgm:constr type="r" for="ch" forName="Accent2" refType="w" fact="0.5787"/>
              <dgm:constr type="t" for="ch" forName="Accent2" refType="h" fact="0.0231"/>
              <dgm:constr type="w" for="ch" forName="Accent2" refType="w" fact="0.2272"/>
              <dgm:constr type="h" for="ch" forName="Accent2" refType="h" fact="0.3343"/>
              <dgm:constr type="r" for="ch" forName="Text1" refType="w" fact="0.9674"/>
              <dgm:constr type="t" for="ch" forName="Text1" refType="h" fact="0.8032"/>
              <dgm:constr type="w" for="ch" forName="Text1" refType="w" fact="0.5988"/>
              <dgm:constr type="h" for="ch" forName="Text1" refType="h" fact="0.1499"/>
              <dgm:constr type="r" for="ch" forName="Text2" refType="w" fact="0.5789"/>
              <dgm:constr type="t" for="ch" forName="Text2" refType="h" fact="0.2575"/>
              <dgm:constr type="w" for="ch" forName="Text2" refType="w" fact="0.2272"/>
              <dgm:constr type="h" for="ch" forName="Text2" refType="h" fact="0.0999"/>
              <dgm:constr type="r" for="ch" forName="Text3" refType="w" fact="0.2994"/>
              <dgm:constr type="t" for="ch" forName="Text3" refType="h" fact="0.7974"/>
              <dgm:constr type="w" for="ch" forName="Text3" refType="w" fact="0.2833"/>
              <dgm:constr type="h" for="ch" forName="Text3" refType="h" fact="0.0999"/>
            </dgm:constrLst>
          </dgm:if>
          <dgm:if name="Name15" axis="ch" ptType="node" func="cnt" op="equ" val="4">
            <dgm:alg type="composite">
              <dgm:param type="ar" val="1.6922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primFontSz" for="des" forName="Text4" refType="primFontSz" refFor="des" refForName="Text1" op="equ"/>
              <dgm:constr type="r" for="ch" forName="Image1" refType="w" fact="0.8502"/>
              <dgm:constr type="t" for="ch" forName="Image1" refType="h" fact="0.4119"/>
              <dgm:constr type="w" for="ch" forName="Image1" refType="w" fact="0.5634"/>
              <dgm:constr type="h" for="ch" forName="Image1" refType="h" fact="0.5881"/>
              <dgm:constr type="r" for="ch" forName="Accent1" refType="w" fact="0.8226"/>
              <dgm:constr type="t" for="ch" forName="Accent1" refType="h" fact="0.4563"/>
              <dgm:constr type="w" for="ch" forName="Accent1" refType="w" fact="0.5091"/>
              <dgm:constr type="h" for="ch" forName="Accent1" refType="h" fact="0.4958"/>
              <dgm:constr type="r" for="ch" forName="Image4" refType="w"/>
              <dgm:constr type="t" for="ch" forName="Image4" refType="h" fact="0.7601"/>
              <dgm:constr type="w" for="ch" forName="Image4" refType="w" fact="0.1316"/>
              <dgm:constr type="h" for="ch" forName="Image4" refType="h" fact="0.2262"/>
              <dgm:constr type="r" for="ch" forName="Accent4" refType="w" fact="0.9864"/>
              <dgm:constr type="t" for="ch" forName="Accent4" refType="h" fact="0.7839"/>
              <dgm:constr type="w" for="ch" forName="Accent4" refType="w" fact="0.1045"/>
              <dgm:constr type="h" for="ch" forName="Accent4" refType="h" fact="0.1806"/>
              <dgm:constr type="r" for="ch" forName="Image3" refType="w" fact="0.2682"/>
              <dgm:constr type="t" for="ch" forName="Image3" refType="h" fact="0.6397"/>
              <dgm:constr type="w" for="ch" forName="Image3" refType="w" fact="0.2682"/>
              <dgm:constr type="h" for="ch" forName="Image3" refType="h" fact="0.2805"/>
              <dgm:constr type="r" for="ch" forName="Accent3" refType="w" fact="0.2545"/>
              <dgm:constr type="t" for="ch" forName="Accent3" refType="h" fact="0.6629"/>
              <dgm:constr type="w" for="ch" forName="Accent3" refType="w" fact="0.2409"/>
              <dgm:constr type="h" for="ch" forName="Accent3" refType="h" fact="0.2344"/>
              <dgm:constr type="r" for="ch" forName="Image2" refType="w" fact="0.5056"/>
              <dgm:constr type="t" for="ch" forName="Image2" refType="h" fact="0"/>
              <dgm:constr type="w" for="ch" forName="Image2" refType="w" fact="0.2205"/>
              <dgm:constr type="h" for="ch" forName="Image2" refType="h" fact="0.3806"/>
              <dgm:constr type="r" for="ch" forName="Accent2" refType="w" fact="0.492"/>
              <dgm:constr type="t" for="ch" forName="Accent2" refType="h" fact="0.0231"/>
              <dgm:constr type="w" for="ch" forName="Accent2" refType="w" fact="0.1932"/>
              <dgm:constr type="h" for="ch" forName="Accent2" refType="h" fact="0.3343"/>
              <dgm:constr type="r" for="ch" forName="Text1" refType="w" fact="0.8226"/>
              <dgm:constr type="t" for="ch" forName="Text1" refType="h" fact="0.8032"/>
              <dgm:constr type="w" for="ch" forName="Text1" refType="w" fact="0.5091"/>
              <dgm:constr type="h" for="ch" forName="Text1" refType="h" fact="0.1499"/>
              <dgm:constr type="r" for="ch" forName="Text2" refType="w" fact="0.4922"/>
              <dgm:constr type="t" for="ch" forName="Text2" refType="h" fact="0.2575"/>
              <dgm:constr type="w" for="ch" forName="Text2" refType="w" fact="0.1932"/>
              <dgm:constr type="h" for="ch" forName="Text2" refType="h" fact="0.0999"/>
              <dgm:constr type="r" for="ch" forName="Text3" refType="w" fact="0.2545"/>
              <dgm:constr type="t" for="ch" forName="Text3" refType="h" fact="0.7974"/>
              <dgm:constr type="w" for="ch" forName="Text3" refType="w" fact="0.2409"/>
              <dgm:constr type="h" for="ch" forName="Text3" refType="h" fact="0.0999"/>
              <dgm:constr type="r" for="ch" forName="Text4" refType="w" fact="0.9864"/>
              <dgm:constr type="t" for="ch" forName="Text4" refType="h" fact="0.8647"/>
              <dgm:constr type="w" for="ch" forName="Text4" refType="w" fact="0.1045"/>
              <dgm:constr type="h" for="ch" forName="Text4" refType="h" fact="0.0999"/>
            </dgm:constrLst>
          </dgm:if>
          <dgm:if name="Name16" axis="ch" ptType="node" func="cnt" op="equ" val="5">
            <dgm:alg type="composite">
              <dgm:param type="ar" val="1.1999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primFontSz" for="des" forName="Text4" refType="primFontSz" refFor="des" refForName="Text1" op="equ"/>
              <dgm:constr type="primFontSz" for="des" forName="Text5" refType="primFontSz" refFor="des" refForName="Text1" op="equ"/>
              <dgm:constr type="r" for="ch" forName="Image1" refType="w" fact="0.8502"/>
              <dgm:constr type="t" for="ch" forName="Image1" refType="h" fact="0.2921"/>
              <dgm:constr type="w" for="ch" forName="Image1" refType="w" fact="0.5634"/>
              <dgm:constr type="h" for="ch" forName="Image1" refType="h" fact="0.417"/>
              <dgm:constr type="r" for="ch" forName="Accent1" refType="w" fact="0.8226"/>
              <dgm:constr type="t" for="ch" forName="Accent1" refType="h" fact="0.3236"/>
              <dgm:constr type="w" for="ch" forName="Accent1" refType="w" fact="0.5091"/>
              <dgm:constr type="h" for="ch" forName="Accent1" refType="h" fact="0.3515"/>
              <dgm:constr type="r" for="ch" forName="Image4" refType="w"/>
              <dgm:constr type="t" for="ch" forName="Image4" refType="h" fact="0.539"/>
              <dgm:constr type="w" for="ch" forName="Image4" refType="w" fact="0.1316"/>
              <dgm:constr type="h" for="ch" forName="Image4" refType="h" fact="0.1604"/>
              <dgm:constr type="r" for="ch" forName="Accent4" refType="w" fact="0.9864"/>
              <dgm:constr type="t" for="ch" forName="Accent4" refType="h" fact="0.5559"/>
              <dgm:constr type="w" for="ch" forName="Accent4" refType="w" fact="0.1045"/>
              <dgm:constr type="h" for="ch" forName="Accent4" refType="h" fact="0.1281"/>
              <dgm:constr type="r" for="ch" forName="Image5" refType="w" fact="0.3723"/>
              <dgm:constr type="t" for="ch" forName="Image5" refType="h" fact="0.7301"/>
              <dgm:constr type="w" for="ch" forName="Image5" refType="w" fact="0.2318"/>
              <dgm:constr type="h" for="ch" forName="Image5" refType="h" fact="0.2699"/>
              <dgm:constr type="r" for="ch" forName="Accent5" refType="w" fact="0.358"/>
              <dgm:constr type="t" for="ch" forName="Accent5" refType="h" fact="0.7467"/>
              <dgm:constr type="w" for="ch" forName="Accent5" refType="w" fact="0.2045"/>
              <dgm:constr type="h" for="ch" forName="Accent5" refType="h" fact="0.2371"/>
              <dgm:constr type="r" for="ch" forName="Image3" refType="w" fact="0.2682"/>
              <dgm:constr type="t" for="ch" forName="Image3" refType="h" fact="0.4536"/>
              <dgm:constr type="w" for="ch" forName="Image3" refType="w" fact="0.2682"/>
              <dgm:constr type="h" for="ch" forName="Image3" refType="h" fact="0.1989"/>
              <dgm:constr type="r" for="ch" forName="Accent3" refType="w" fact="0.2545"/>
              <dgm:constr type="t" for="ch" forName="Accent3" refType="h" fact="0.4701"/>
              <dgm:constr type="w" for="ch" forName="Accent3" refType="w" fact="0.2409"/>
              <dgm:constr type="h" for="ch" forName="Accent3" refType="h" fact="0.1662"/>
              <dgm:constr type="r" for="ch" forName="Image2" refType="w" fact="0.5056"/>
              <dgm:constr type="t" for="ch" forName="Image2" refType="h" fact="0"/>
              <dgm:constr type="w" for="ch" forName="Image2" refType="w" fact="0.2205"/>
              <dgm:constr type="h" for="ch" forName="Image2" refType="h" fact="0.2699"/>
              <dgm:constr type="r" for="ch" forName="Accent2" refType="w" fact="0.492"/>
              <dgm:constr type="t" for="ch" forName="Accent2" refType="h" fact="0.0164"/>
              <dgm:constr type="w" for="ch" forName="Accent2" refType="w" fact="0.1932"/>
              <dgm:constr type="h" for="ch" forName="Accent2" refType="h" fact="0.2371"/>
              <dgm:constr type="r" for="ch" forName="Text1" refType="w" fact="0.8226"/>
              <dgm:constr type="t" for="ch" forName="Text1" refType="h" fact="0.5695"/>
              <dgm:constr type="w" for="ch" forName="Text1" refType="w" fact="0.5091"/>
              <dgm:constr type="h" for="ch" forName="Text1" refType="h" fact="0.1063"/>
              <dgm:constr type="r" for="ch" forName="Text2" refType="w" fact="0.4922"/>
              <dgm:constr type="t" for="ch" forName="Text2" refType="h" fact="0.1826"/>
              <dgm:constr type="w" for="ch" forName="Text2" refType="w" fact="0.1932"/>
              <dgm:constr type="h" for="ch" forName="Text2" refType="h" fact="0.0709"/>
              <dgm:constr type="r" for="ch" forName="Text3" refType="w" fact="0.2545"/>
              <dgm:constr type="t" for="ch" forName="Text3" refType="h" fact="0.5655"/>
              <dgm:constr type="w" for="ch" forName="Text3" refType="w" fact="0.2409"/>
              <dgm:constr type="h" for="ch" forName="Text3" refType="h" fact="0.0709"/>
              <dgm:constr type="r" for="ch" forName="Text5" refType="w" fact="0.358"/>
              <dgm:constr type="t" for="ch" forName="Text5" refType="h" fact="0.9129"/>
              <dgm:constr type="w" for="ch" forName="Text5" refType="w" fact="0.2045"/>
              <dgm:constr type="h" for="ch" forName="Text5" refType="h" fact="0.0709"/>
              <dgm:constr type="r" for="ch" forName="Text4" refType="w" fact="0.9864"/>
              <dgm:constr type="t" for="ch" forName="Text4" refType="h" fact="0.6132"/>
              <dgm:constr type="w" for="ch" forName="Text4" refType="w" fact="0.1045"/>
              <dgm:constr type="h" for="ch" forName="Text4" refType="h" fact="0.0709"/>
            </dgm:constrLst>
          </dgm:if>
          <dgm:else name="Name17">
            <dgm:alg type="composite">
              <dgm:param type="ar" val="1.1999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primFontSz" for="des" forName="Text4" refType="primFontSz" refFor="des" refForName="Text1" op="equ"/>
              <dgm:constr type="primFontSz" for="des" forName="Text5" refType="primFontSz" refFor="des" refForName="Text1" op="equ"/>
              <dgm:constr type="primFontSz" for="des" forName="Text6" refType="primFontSz" refFor="des" refForName="Text1" op="equ"/>
              <dgm:constr type="r" for="ch" forName="Image1" refType="w" fact="0.8502"/>
              <dgm:constr type="t" for="ch" forName="Image1" refType="h" fact="0.2921"/>
              <dgm:constr type="w" for="ch" forName="Image1" refType="w" fact="0.5634"/>
              <dgm:constr type="h" for="ch" forName="Image1" refType="h" fact="0.417"/>
              <dgm:constr type="r" for="ch" forName="Accent1" refType="w" fact="0.8226"/>
              <dgm:constr type="t" for="ch" forName="Accent1" refType="h" fact="0.3236"/>
              <dgm:constr type="w" for="ch" forName="Accent1" refType="w" fact="0.5091"/>
              <dgm:constr type="h" for="ch" forName="Accent1" refType="h" fact="0.3515"/>
              <dgm:constr type="r" for="ch" forName="Image4" refType="w"/>
              <dgm:constr type="t" for="ch" forName="Image4" refType="h" fact="0.539"/>
              <dgm:constr type="w" for="ch" forName="Image4" refType="w" fact="0.1316"/>
              <dgm:constr type="h" for="ch" forName="Image4" refType="h" fact="0.1604"/>
              <dgm:constr type="r" for="ch" forName="Accent4" refType="w" fact="0.9864"/>
              <dgm:constr type="t" for="ch" forName="Accent4" refType="h" fact="0.5559"/>
              <dgm:constr type="w" for="ch" forName="Accent4" refType="w" fact="0.1045"/>
              <dgm:constr type="h" for="ch" forName="Accent4" refType="h" fact="0.1281"/>
              <dgm:constr type="r" for="ch" forName="Image5" refType="w" fact="0.3713"/>
              <dgm:constr type="t" for="ch" forName="Image5" refType="h" fact="0.7301"/>
              <dgm:constr type="w" for="ch" forName="Image5" refType="w" fact="0.2318"/>
              <dgm:constr type="h" for="ch" forName="Image5" refType="h" fact="0.2699"/>
              <dgm:constr type="r" for="ch" forName="Accent5" refType="w" fact="0.358"/>
              <dgm:constr type="t" for="ch" forName="Accent5" refType="h" fact="0.7467"/>
              <dgm:constr type="w" for="ch" forName="Accent5" refType="w" fact="0.2045"/>
              <dgm:constr type="h" for="ch" forName="Accent5" refType="h" fact="0.2371"/>
              <dgm:constr type="r" for="ch" forName="Image3" refType="w" fact="0.2682"/>
              <dgm:constr type="t" for="ch" forName="Image3" refType="h" fact="0.4536"/>
              <dgm:constr type="w" for="ch" forName="Image3" refType="w" fact="0.2682"/>
              <dgm:constr type="h" for="ch" forName="Image3" refType="h" fact="0.1989"/>
              <dgm:constr type="r" for="ch" forName="Accent3" refType="w" fact="0.2545"/>
              <dgm:constr type="t" for="ch" forName="Accent3" refType="h" fact="0.4701"/>
              <dgm:constr type="w" for="ch" forName="Accent3" refType="w" fact="0.2409"/>
              <dgm:constr type="h" for="ch" forName="Accent3" refType="h" fact="0.1662"/>
              <dgm:constr type="r" for="ch" forName="Image2" refType="w" fact="0.5056"/>
              <dgm:constr type="t" for="ch" forName="Image2" refType="h" fact="0"/>
              <dgm:constr type="w" for="ch" forName="Image2" refType="w" fact="0.2205"/>
              <dgm:constr type="h" for="ch" forName="Image2" refType="h" fact="0.2699"/>
              <dgm:constr type="r" for="ch" forName="Accent2" refType="w" fact="0.492"/>
              <dgm:constr type="t" for="ch" forName="Accent2" refType="h" fact="0.0164"/>
              <dgm:constr type="w" for="ch" forName="Accent2" refType="w" fact="0.1932"/>
              <dgm:constr type="h" for="ch" forName="Accent2" refType="h" fact="0.2371"/>
              <dgm:constr type="r" for="ch" forName="Text1" refType="w" fact="0.8226"/>
              <dgm:constr type="t" for="ch" forName="Text1" refType="h" fact="0.5695"/>
              <dgm:constr type="w" for="ch" forName="Text1" refType="w" fact="0.5091"/>
              <dgm:constr type="h" for="ch" forName="Text1" refType="h" fact="0.1063"/>
              <dgm:constr type="r" for="ch" forName="Image6" refType="w" fact="0.849"/>
              <dgm:constr type="t" for="ch" forName="Image6" refType="h" fact="0.7301"/>
              <dgm:constr type="w" for="ch" forName="Image6" refType="w" fact="0.2361"/>
              <dgm:constr type="h" for="ch" forName="Image6" refType="h" fact="0.1604"/>
              <dgm:constr type="r" for="ch" forName="Accent6" refType="w" fact="0.8352"/>
              <dgm:constr type="t" for="ch" forName="Accent6" refType="h" fact="0.7467"/>
              <dgm:constr type="w" for="ch" forName="Accent6" refType="w" fact="0.2091"/>
              <dgm:constr type="h" for="ch" forName="Accent6" refType="h" fact="0.1281"/>
              <dgm:constr type="r" for="ch" forName="Text2" refType="w" fact="0.4922"/>
              <dgm:constr type="t" for="ch" forName="Text2" refType="h" fact="0.1826"/>
              <dgm:constr type="w" for="ch" forName="Text2" refType="w" fact="0.1932"/>
              <dgm:constr type="h" for="ch" forName="Text2" refType="h" fact="0.0709"/>
              <dgm:constr type="r" for="ch" forName="Text3" refType="w" fact="0.2545"/>
              <dgm:constr type="t" for="ch" forName="Text3" refType="h" fact="0.5655"/>
              <dgm:constr type="w" for="ch" forName="Text3" refType="w" fact="0.2409"/>
              <dgm:constr type="h" for="ch" forName="Text3" refType="h" fact="0.0709"/>
              <dgm:constr type="r" for="ch" forName="Text5" refType="w" fact="0.358"/>
              <dgm:constr type="t" for="ch" forName="Text5" refType="h" fact="0.9129"/>
              <dgm:constr type="w" for="ch" forName="Text5" refType="w" fact="0.2045"/>
              <dgm:constr type="h" for="ch" forName="Text5" refType="h" fact="0.0709"/>
              <dgm:constr type="r" for="ch" forName="Text6" refType="w" fact="0.8352"/>
              <dgm:constr type="t" for="ch" forName="Text6" refType="h" fact="0.8039"/>
              <dgm:constr type="w" for="ch" forName="Text6" refType="w" fact="0.2091"/>
              <dgm:constr type="h" for="ch" forName="Text6" refType="h" fact="0.0709"/>
              <dgm:constr type="r" for="ch" forName="Text4" refType="w" fact="0.9864"/>
              <dgm:constr type="t" for="ch" forName="Text4" refType="h" fact="0.6132"/>
              <dgm:constr type="w" for="ch" forName="Text4" refType="w" fact="0.1045"/>
              <dgm:constr type="h" for="ch" forName="Text4" refType="h" fact="0.0709"/>
            </dgm:constrLst>
          </dgm:else>
        </dgm:choose>
      </dgm:else>
    </dgm:choose>
    <dgm:forEach name="wrapper" axis="self" ptType="parTrans">
      <dgm:forEach name="ImageRepeat" axis="self"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forEach>
      <dgm:forEach name="accentRepeat" axis="self">
        <dgm:layoutNode name="Accent" styleLbl="parChTrans1D1">
          <dgm:alg type="sp"/>
          <dgm:shape xmlns:r="http://schemas.openxmlformats.org/officeDocument/2006/relationships" type="rect" r:blip="">
            <dgm:adjLst/>
          </dgm:shape>
          <dgm:presOf/>
        </dgm:layoutNode>
      </dgm:forEach>
    </dgm:forEach>
    <dgm:forEach name="Name18" axis="ch" ptType="node" cnt="1">
      <dgm:layoutNode name="Image1">
        <dgm:alg type="sp"/>
        <dgm:shape xmlns:r="http://schemas.openxmlformats.org/officeDocument/2006/relationships" r:blip="">
          <dgm:adjLst/>
        </dgm:shape>
        <dgm:presOf/>
        <dgm:forEach name="Name19" ref="ImageRepeat"/>
      </dgm:layoutNode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"/>
      </dgm:layoutNode>
      <dgm:layoutNode name="Text1" styleLbl="alignImgPlace1">
        <dgm:varLst>
          <dgm:chMax val="0"/>
          <dgm:chPref val="0"/>
          <dgm:bulletEnabled val="1"/>
        </dgm:varLst>
        <dgm:alg type="tx">
          <dgm:param type="parTxLTRAlign" val="r"/>
          <dgm:param type="shpTxLTRAlignCh" val="r"/>
          <dgm:param type="txAnchorVert" val="b"/>
          <dgm:param type="txAnchorVertCh" val="b"/>
          <dgm:param type="lnSpPar" val="100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15"/>
          <dgm:constr type="rMarg" refType="primFontSz" fact="0.15"/>
          <dgm:constr type="tMarg" refType="primFontSz" fact="0.05"/>
          <dgm:constr type="bMarg" refType="primFontSz" fact="0"/>
        </dgm:constrLst>
        <dgm:ruleLst>
          <dgm:rule type="primFontSz" val="5" fact="NaN" max="NaN"/>
        </dgm:ruleLst>
      </dgm:layoutNode>
    </dgm:forEach>
    <dgm:forEach name="Name21" axis="ch" ptType="node" st="2" cnt="1">
      <dgm:layoutNode name="Image2">
        <dgm:alg type="sp"/>
        <dgm:shape xmlns:r="http://schemas.openxmlformats.org/officeDocument/2006/relationships" r:blip="">
          <dgm:adjLst/>
        </dgm:shape>
        <dgm:presOf/>
        <dgm:forEach name="Name22" ref="ImageRepeat"/>
      </dgm:layoutNode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23" ref="accentRepeat"/>
      </dgm:layoutNode>
      <dgm:layoutNode name="Text2" styleLbl="alignImgPlace1">
        <dgm:varLst>
          <dgm:chMax val="0"/>
          <dgm:chPref val="0"/>
          <dgm:bulletEnabled val="1"/>
        </dgm:varLst>
        <dgm:alg type="tx">
          <dgm:param type="parTxLTRAlign" val="r"/>
          <dgm:param type="shpTxLTRAlignCh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15"/>
          <dgm:constr type="rMarg" refType="primFontSz" fact="0.15"/>
          <dgm:constr type="tMarg" refType="primFontSz" fact="0.05"/>
          <dgm:constr type="bMarg" refType="primFontSz" fact="0"/>
        </dgm:constrLst>
        <dgm:ruleLst>
          <dgm:rule type="primFontSz" val="5" fact="NaN" max="NaN"/>
        </dgm:ruleLst>
      </dgm:layoutNode>
    </dgm:forEach>
    <dgm:forEach name="Name24" axis="ch" ptType="node" st="3" cnt="1">
      <dgm:layoutNode name="Image3">
        <dgm:alg type="sp"/>
        <dgm:shape xmlns:r="http://schemas.openxmlformats.org/officeDocument/2006/relationships" r:blip="">
          <dgm:adjLst/>
        </dgm:shape>
        <dgm:presOf/>
        <dgm:forEach name="Name25" ref="ImageRepeat"/>
      </dgm:layoutNode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26" ref="accentRepeat"/>
      </dgm:layoutNode>
      <dgm:layoutNode name="Text3" styleLbl="alignImgPlace1">
        <dgm:varLst>
          <dgm:chMax val="0"/>
          <dgm:chPref val="0"/>
          <dgm:bulletEnabled val="1"/>
        </dgm:varLst>
        <dgm:alg type="tx">
          <dgm:param type="parTxLTRAlign" val="r"/>
          <dgm:param type="shpTxLTRAlignCh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15"/>
          <dgm:constr type="rMarg" refType="primFontSz" fact="0.15"/>
          <dgm:constr type="tMarg" refType="primFontSz" fact="0.05"/>
          <dgm:constr type="bMarg" refType="primFontSz" fact="0"/>
        </dgm:constrLst>
        <dgm:ruleLst>
          <dgm:rule type="primFontSz" val="5" fact="NaN" max="NaN"/>
        </dgm:ruleLst>
      </dgm:layoutNode>
    </dgm:forEach>
    <dgm:forEach name="Name27" axis="ch" ptType="node" st="4" cnt="1">
      <dgm:layoutNode name="Image4">
        <dgm:alg type="sp"/>
        <dgm:shape xmlns:r="http://schemas.openxmlformats.org/officeDocument/2006/relationships" r:blip="">
          <dgm:adjLst/>
        </dgm:shape>
        <dgm:presOf/>
        <dgm:forEach name="Name28" ref="ImageRepeat"/>
      </dgm:layoutNode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9" ref="accentRepeat"/>
      </dgm:layoutNode>
      <dgm:layoutNode name="Text4" styleLbl="alignImgPlace1">
        <dgm:varLst>
          <dgm:chMax val="0"/>
          <dgm:chPref val="0"/>
          <dgm:bulletEnabled val="1"/>
        </dgm:varLst>
        <dgm:alg type="tx">
          <dgm:param type="parTxLTRAlign" val="r"/>
          <dgm:param type="shpTxLTRAlignCh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15"/>
          <dgm:constr type="rMarg" refType="primFontSz" fact="0.15"/>
          <dgm:constr type="tMarg" refType="primFontSz" fact="0.05"/>
          <dgm:constr type="bMarg" refType="primFontSz" fact="0"/>
        </dgm:constrLst>
        <dgm:ruleLst>
          <dgm:rule type="primFontSz" val="5" fact="NaN" max="NaN"/>
        </dgm:ruleLst>
      </dgm:layoutNode>
    </dgm:forEach>
    <dgm:forEach name="Name30" axis="ch" ptType="node" st="5" cnt="1">
      <dgm:layoutNode name="Image5">
        <dgm:alg type="sp"/>
        <dgm:shape xmlns:r="http://schemas.openxmlformats.org/officeDocument/2006/relationships" r:blip="">
          <dgm:adjLst/>
        </dgm:shape>
        <dgm:presOf/>
        <dgm:forEach name="Name31" ref="ImageRepeat"/>
      </dgm:layoutNode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Text5" styleLbl="alignImgPlace1">
        <dgm:varLst>
          <dgm:chMax val="0"/>
          <dgm:chPref val="0"/>
          <dgm:bulletEnabled val="1"/>
        </dgm:varLst>
        <dgm:alg type="tx">
          <dgm:param type="parTxLTRAlign" val="r"/>
          <dgm:param type="shpTxLTRAlignCh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15"/>
          <dgm:constr type="rMarg" refType="primFontSz" fact="0.15"/>
          <dgm:constr type="tMarg" refType="primFontSz" fact="0.05"/>
          <dgm:constr type="bMarg" refType="primFontSz" fact="0"/>
        </dgm:constrLst>
        <dgm:ruleLst>
          <dgm:rule type="primFontSz" val="5" fact="NaN" max="NaN"/>
        </dgm:ruleLst>
      </dgm:layoutNode>
    </dgm:forEach>
    <dgm:forEach name="Name33" axis="ch" ptType="node" st="6" cnt="1">
      <dgm:layoutNode name="Image6">
        <dgm:alg type="sp"/>
        <dgm:shape xmlns:r="http://schemas.openxmlformats.org/officeDocument/2006/relationships" r:blip="">
          <dgm:adjLst/>
        </dgm:shape>
        <dgm:presOf/>
        <dgm:forEach name="Name34" ref="ImageRepeat"/>
      </dgm:layoutNode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5" ref="accentRepeat"/>
      </dgm:layoutNode>
      <dgm:layoutNode name="Text6" styleLbl="alignImgPlace1">
        <dgm:varLst>
          <dgm:chMax val="0"/>
          <dgm:chPref val="0"/>
          <dgm:bulletEnabled val="1"/>
        </dgm:varLst>
        <dgm:alg type="tx">
          <dgm:param type="parTxLTRAlign" val="r"/>
          <dgm:param type="shpTxLTRAlignCh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15"/>
          <dgm:constr type="rMarg" refType="primFontSz" fact="0.15"/>
          <dgm:constr type="tMarg" refType="primFontSz" fact="0.05"/>
          <dgm:constr type="bMarg" refType="primFontSz" fact="0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0.60459</cdr:x>
      <cdr:y>0.64971</cdr:y>
    </cdr:from>
    <cdr:to>
      <cdr:x>0.78944</cdr:x>
      <cdr:y>0.75745</cdr:y>
    </cdr:to>
    <cdr:sp macro="" textlink="">
      <cdr:nvSpPr>
        <cdr:cNvPr id="3" name="TextBox 39">
          <a:extLst xmlns:a="http://schemas.openxmlformats.org/drawingml/2006/main">
            <a:ext uri="{FF2B5EF4-FFF2-40B4-BE49-F238E27FC236}">
              <a16:creationId xmlns:a16="http://schemas.microsoft.com/office/drawing/2014/main" id="{24B12FE7-2962-4892-AB2D-C6054B75C09C}"/>
            </a:ext>
          </a:extLst>
        </cdr:cNvPr>
        <cdr:cNvSpPr txBox="1"/>
      </cdr:nvSpPr>
      <cdr:spPr>
        <a:xfrm xmlns:a="http://schemas.openxmlformats.org/drawingml/2006/main" rot="13096052">
          <a:off x="4287935" y="3155043"/>
          <a:ext cx="1311022" cy="52322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2800" b="1" dirty="0">
              <a:solidFill>
                <a:schemeClr val="bg1"/>
              </a:solidFill>
              <a:latin typeface="Cambria" panose="02040503050406030204" pitchFamily="18" charset="0"/>
            </a:rPr>
            <a:t>buy</a:t>
          </a:r>
          <a:endParaRPr lang="vi-VN" sz="2800" b="1" dirty="0">
            <a:solidFill>
              <a:schemeClr val="bg1"/>
            </a:solidFill>
            <a:latin typeface="Cambria" panose="02040503050406030204" pitchFamily="18" charset="0"/>
          </a:endParaRPr>
        </a:p>
      </cdr:txBody>
    </cdr:sp>
  </cdr:relSizeAnchor>
  <cdr:relSizeAnchor xmlns:cdr="http://schemas.openxmlformats.org/drawingml/2006/chartDrawing">
    <cdr:from>
      <cdr:x>0.34843</cdr:x>
      <cdr:y>0.60684</cdr:y>
    </cdr:from>
    <cdr:to>
      <cdr:x>0.4222</cdr:x>
      <cdr:y>0.87682</cdr:y>
    </cdr:to>
    <cdr:sp macro="" textlink="">
      <cdr:nvSpPr>
        <cdr:cNvPr id="4" name="TextBox 39">
          <a:extLst xmlns:a="http://schemas.openxmlformats.org/drawingml/2006/main">
            <a:ext uri="{FF2B5EF4-FFF2-40B4-BE49-F238E27FC236}">
              <a16:creationId xmlns:a16="http://schemas.microsoft.com/office/drawing/2014/main" id="{24B12FE7-2962-4892-AB2D-C6054B75C09C}"/>
            </a:ext>
          </a:extLst>
        </cdr:cNvPr>
        <cdr:cNvSpPr txBox="1"/>
      </cdr:nvSpPr>
      <cdr:spPr>
        <a:xfrm xmlns:a="http://schemas.openxmlformats.org/drawingml/2006/main" rot="18104160">
          <a:off x="2077244" y="3340792"/>
          <a:ext cx="1311022" cy="52322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2800" b="1" dirty="0">
              <a:latin typeface="Cambria" panose="02040503050406030204" pitchFamily="18" charset="0"/>
            </a:rPr>
            <a:t>eat</a:t>
          </a:r>
          <a:endParaRPr lang="vi-VN" sz="2800" b="1" dirty="0">
            <a:latin typeface="Cambria" panose="02040503050406030204" pitchFamily="18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7225786B-CF89-4462-AD13-4F428F3C7E0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DFA4330F-2EFE-4D43-A38A-E540248ACDB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796" name="Rectangle 4">
            <a:extLst>
              <a:ext uri="{FF2B5EF4-FFF2-40B4-BE49-F238E27FC236}">
                <a16:creationId xmlns:a16="http://schemas.microsoft.com/office/drawing/2014/main" id="{F4AFD545-8ACC-468B-A046-6D9539AC873B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797" name="Rectangle 5">
            <a:extLst>
              <a:ext uri="{FF2B5EF4-FFF2-40B4-BE49-F238E27FC236}">
                <a16:creationId xmlns:a16="http://schemas.microsoft.com/office/drawing/2014/main" id="{395EAAA5-F798-434A-AA40-655B4148D60D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425F5D1-86D6-4D51-964E-4BD3514ACD35}" type="slidenum">
              <a:rPr lang="en-US" altLang="vi-VN"/>
              <a:pPr/>
              <a:t>‹#›</a:t>
            </a:fld>
            <a:endParaRPr lang="en-US" alt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1C164C-CFB7-45C3-AB00-93E09262CDCC}" type="datetimeFigureOut">
              <a:rPr lang="vi-VN" smtClean="0"/>
              <a:t>14/12/2017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AF055D-D2D7-43B6-BEF0-7BCB24CFAEEA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145104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1. Promise-study – 2. remember-play – 3. spend-drink – 4. need-shop – 5. promise-clean – 6. enjoy-swim – 7. want-eat – 8. remember-eat – 9. spend-cook – 10. hate-listen 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AF055D-D2D7-43B6-BEF0-7BCB24CFAEEA}" type="slidenum">
              <a:rPr lang="vi-VN" smtClean="0"/>
              <a:t>8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92287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62" name="Rectangle 322">
            <a:extLst>
              <a:ext uri="{FF2B5EF4-FFF2-40B4-BE49-F238E27FC236}">
                <a16:creationId xmlns:a16="http://schemas.microsoft.com/office/drawing/2014/main" id="{C3E1113B-9EE2-4031-8930-BDA0B7C94877}"/>
              </a:ext>
            </a:extLst>
          </p:cNvPr>
          <p:cNvSpPr>
            <a:spLocks noChangeArrowheads="1"/>
          </p:cNvSpPr>
          <p:nvPr userDrawn="1"/>
        </p:nvSpPr>
        <p:spPr bwMode="ltGray">
          <a:xfrm flipH="1">
            <a:off x="1763713" y="0"/>
            <a:ext cx="7380287" cy="4114800"/>
          </a:xfrm>
          <a:prstGeom prst="rect">
            <a:avLst/>
          </a:prstGeom>
          <a:gradFill rotWithShape="1">
            <a:gsLst>
              <a:gs pos="0">
                <a:schemeClr val="accent1">
                  <a:alpha val="30000"/>
                </a:schemeClr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vi-VN"/>
          </a:p>
        </p:txBody>
      </p:sp>
      <p:grpSp>
        <p:nvGrpSpPr>
          <p:cNvPr id="36163" name="Group 323">
            <a:extLst>
              <a:ext uri="{FF2B5EF4-FFF2-40B4-BE49-F238E27FC236}">
                <a16:creationId xmlns:a16="http://schemas.microsoft.com/office/drawing/2014/main" id="{7003D60A-563F-4FFE-B498-E299282670E5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547813" y="0"/>
            <a:ext cx="7596187" cy="5229225"/>
            <a:chOff x="975" y="0"/>
            <a:chExt cx="4785" cy="3294"/>
          </a:xfrm>
        </p:grpSpPr>
        <p:pic>
          <p:nvPicPr>
            <p:cNvPr id="36164" name="Picture 324" descr="8">
              <a:extLst>
                <a:ext uri="{FF2B5EF4-FFF2-40B4-BE49-F238E27FC236}">
                  <a16:creationId xmlns:a16="http://schemas.microsoft.com/office/drawing/2014/main" id="{5B4AF9D9-2055-4EAD-9283-0630FE5C7C8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 flipH="1">
              <a:off x="975" y="0"/>
              <a:ext cx="4785" cy="32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6165" name="Group 325">
              <a:extLst>
                <a:ext uri="{FF2B5EF4-FFF2-40B4-BE49-F238E27FC236}">
                  <a16:creationId xmlns:a16="http://schemas.microsoft.com/office/drawing/2014/main" id="{93E765A4-6C47-44D5-A3AC-03C64252808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95" y="71"/>
              <a:ext cx="1452" cy="2247"/>
              <a:chOff x="4195" y="71"/>
              <a:chExt cx="1452" cy="2247"/>
            </a:xfrm>
          </p:grpSpPr>
          <p:grpSp>
            <p:nvGrpSpPr>
              <p:cNvPr id="36166" name="Group 326">
                <a:extLst>
                  <a:ext uri="{FF2B5EF4-FFF2-40B4-BE49-F238E27FC236}">
                    <a16:creationId xmlns:a16="http://schemas.microsoft.com/office/drawing/2014/main" id="{F0011E3C-0F46-4929-B543-1C984E88076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95" y="71"/>
                <a:ext cx="1452" cy="2247"/>
                <a:chOff x="4195" y="71"/>
                <a:chExt cx="1452" cy="2247"/>
              </a:xfrm>
            </p:grpSpPr>
            <p:grpSp>
              <p:nvGrpSpPr>
                <p:cNvPr id="36167" name="Group 327">
                  <a:extLst>
                    <a:ext uri="{FF2B5EF4-FFF2-40B4-BE49-F238E27FC236}">
                      <a16:creationId xmlns:a16="http://schemas.microsoft.com/office/drawing/2014/main" id="{84F80C2B-3474-4DA1-A13B-CEA37BBBE35A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22528304" flipH="1" flipV="1">
                  <a:off x="4467" y="1268"/>
                  <a:ext cx="192" cy="187"/>
                  <a:chOff x="1204" y="2187"/>
                  <a:chExt cx="364" cy="357"/>
                </a:xfrm>
              </p:grpSpPr>
              <p:grpSp>
                <p:nvGrpSpPr>
                  <p:cNvPr id="36168" name="Group 328">
                    <a:extLst>
                      <a:ext uri="{FF2B5EF4-FFF2-40B4-BE49-F238E27FC236}">
                        <a16:creationId xmlns:a16="http://schemas.microsoft.com/office/drawing/2014/main" id="{A400DFD6-F26E-4CE2-AE32-60EB153117E6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rot="21289124" flipH="1">
                    <a:off x="1384" y="2187"/>
                    <a:ext cx="184" cy="336"/>
                    <a:chOff x="928" y="430"/>
                    <a:chExt cx="1925" cy="3521"/>
                  </a:xfrm>
                </p:grpSpPr>
                <p:sp>
                  <p:nvSpPr>
                    <p:cNvPr id="36169" name="Freeform 329">
                      <a:extLst>
                        <a:ext uri="{FF2B5EF4-FFF2-40B4-BE49-F238E27FC236}">
                          <a16:creationId xmlns:a16="http://schemas.microsoft.com/office/drawing/2014/main" id="{C93B7981-A9F1-41D1-B62D-B451F33F69C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>
                      <a:off x="1621" y="430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36170" name="Freeform 330">
                      <a:extLst>
                        <a:ext uri="{FF2B5EF4-FFF2-40B4-BE49-F238E27FC236}">
                          <a16:creationId xmlns:a16="http://schemas.microsoft.com/office/drawing/2014/main" id="{1E5F60D3-0899-4504-9C6F-FEA27D6F9487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rot="-3441481">
                      <a:off x="1161" y="1376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36171" name="Freeform 331">
                      <a:extLst>
                        <a:ext uri="{FF2B5EF4-FFF2-40B4-BE49-F238E27FC236}">
                          <a16:creationId xmlns:a16="http://schemas.microsoft.com/office/drawing/2014/main" id="{DA433E7C-93BF-4318-AD4F-812AFE442CA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flipV="1">
                      <a:off x="1610" y="2254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</p:grpSp>
              <p:grpSp>
                <p:nvGrpSpPr>
                  <p:cNvPr id="36172" name="Group 332">
                    <a:extLst>
                      <a:ext uri="{FF2B5EF4-FFF2-40B4-BE49-F238E27FC236}">
                        <a16:creationId xmlns:a16="http://schemas.microsoft.com/office/drawing/2014/main" id="{FC1C70F0-9CE1-446B-B7F8-8F0A13CCEF1E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rot="42792305">
                    <a:off x="1204" y="2208"/>
                    <a:ext cx="184" cy="336"/>
                    <a:chOff x="928" y="430"/>
                    <a:chExt cx="1925" cy="3521"/>
                  </a:xfrm>
                </p:grpSpPr>
                <p:sp>
                  <p:nvSpPr>
                    <p:cNvPr id="36173" name="Freeform 333">
                      <a:extLst>
                        <a:ext uri="{FF2B5EF4-FFF2-40B4-BE49-F238E27FC236}">
                          <a16:creationId xmlns:a16="http://schemas.microsoft.com/office/drawing/2014/main" id="{3227EC09-EB1C-4D57-8836-AEFBC5D014BD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>
                      <a:off x="1621" y="430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36174" name="Freeform 334">
                      <a:extLst>
                        <a:ext uri="{FF2B5EF4-FFF2-40B4-BE49-F238E27FC236}">
                          <a16:creationId xmlns:a16="http://schemas.microsoft.com/office/drawing/2014/main" id="{B85D2C23-DAD9-46DC-917E-50A3AEA414C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rot="-3441481">
                      <a:off x="1161" y="1376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36175" name="Freeform 335">
                      <a:extLst>
                        <a:ext uri="{FF2B5EF4-FFF2-40B4-BE49-F238E27FC236}">
                          <a16:creationId xmlns:a16="http://schemas.microsoft.com/office/drawing/2014/main" id="{E17929E0-8B77-4F47-AF84-34AEBD1908F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flipV="1">
                      <a:off x="1610" y="2254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</p:grpSp>
            </p:grpSp>
            <p:grpSp>
              <p:nvGrpSpPr>
                <p:cNvPr id="36176" name="Group 336">
                  <a:extLst>
                    <a:ext uri="{FF2B5EF4-FFF2-40B4-BE49-F238E27FC236}">
                      <a16:creationId xmlns:a16="http://schemas.microsoft.com/office/drawing/2014/main" id="{1566BE72-6B9E-432B-AE63-02E498055CD2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18012195" flipH="1">
                  <a:off x="4228" y="1580"/>
                  <a:ext cx="388" cy="453"/>
                  <a:chOff x="3863" y="2473"/>
                  <a:chExt cx="983" cy="1148"/>
                </a:xfrm>
              </p:grpSpPr>
              <p:grpSp>
                <p:nvGrpSpPr>
                  <p:cNvPr id="36177" name="Group 337">
                    <a:extLst>
                      <a:ext uri="{FF2B5EF4-FFF2-40B4-BE49-F238E27FC236}">
                        <a16:creationId xmlns:a16="http://schemas.microsoft.com/office/drawing/2014/main" id="{CA5DA96A-2C25-4A35-BB6C-67995C474651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3863" y="2473"/>
                    <a:ext cx="983" cy="1148"/>
                    <a:chOff x="3863" y="2473"/>
                    <a:chExt cx="983" cy="1148"/>
                  </a:xfrm>
                </p:grpSpPr>
                <p:grpSp>
                  <p:nvGrpSpPr>
                    <p:cNvPr id="36178" name="Group 338">
                      <a:extLst>
                        <a:ext uri="{FF2B5EF4-FFF2-40B4-BE49-F238E27FC236}">
                          <a16:creationId xmlns:a16="http://schemas.microsoft.com/office/drawing/2014/main" id="{239AC801-77ED-41B1-B197-A41B82C7601D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 rot="20092130" flipH="1">
                      <a:off x="4330" y="2473"/>
                      <a:ext cx="516" cy="926"/>
                      <a:chOff x="928" y="430"/>
                      <a:chExt cx="1925" cy="3521"/>
                    </a:xfrm>
                  </p:grpSpPr>
                  <p:sp>
                    <p:nvSpPr>
                      <p:cNvPr id="36179" name="Freeform 339">
                        <a:extLst>
                          <a:ext uri="{FF2B5EF4-FFF2-40B4-BE49-F238E27FC236}">
                            <a16:creationId xmlns:a16="http://schemas.microsoft.com/office/drawing/2014/main" id="{C0DF16B3-A253-4DAD-A3A2-AE64D00B9B31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1621" y="430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50000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  <p:sp>
                    <p:nvSpPr>
                      <p:cNvPr id="36180" name="Freeform 340">
                        <a:extLst>
                          <a:ext uri="{FF2B5EF4-FFF2-40B4-BE49-F238E27FC236}">
                            <a16:creationId xmlns:a16="http://schemas.microsoft.com/office/drawing/2014/main" id="{243958B0-DEB1-4BCF-92E4-B73160A5A1A2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 rot="-3441481">
                        <a:off x="1161" y="1376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50000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  <p:sp>
                    <p:nvSpPr>
                      <p:cNvPr id="36181" name="Freeform 341">
                        <a:extLst>
                          <a:ext uri="{FF2B5EF4-FFF2-40B4-BE49-F238E27FC236}">
                            <a16:creationId xmlns:a16="http://schemas.microsoft.com/office/drawing/2014/main" id="{F0A0A71D-B78D-4C83-A85A-5BFFEF4E751B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 flipV="1">
                        <a:off x="1610" y="2254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50000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</p:grpSp>
                <p:grpSp>
                  <p:nvGrpSpPr>
                    <p:cNvPr id="36182" name="Group 342">
                      <a:extLst>
                        <a:ext uri="{FF2B5EF4-FFF2-40B4-BE49-F238E27FC236}">
                          <a16:creationId xmlns:a16="http://schemas.microsoft.com/office/drawing/2014/main" id="{16E8772D-FCE6-4607-805A-843575F48950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 rot="41632372">
                      <a:off x="3863" y="2695"/>
                      <a:ext cx="516" cy="926"/>
                      <a:chOff x="928" y="430"/>
                      <a:chExt cx="1925" cy="3521"/>
                    </a:xfrm>
                  </p:grpSpPr>
                  <p:sp>
                    <p:nvSpPr>
                      <p:cNvPr id="36183" name="Freeform 343">
                        <a:extLst>
                          <a:ext uri="{FF2B5EF4-FFF2-40B4-BE49-F238E27FC236}">
                            <a16:creationId xmlns:a16="http://schemas.microsoft.com/office/drawing/2014/main" id="{4A720B2D-2A53-4607-8BAE-428B987385C2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1621" y="430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50000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  <p:sp>
                    <p:nvSpPr>
                      <p:cNvPr id="36184" name="Freeform 344">
                        <a:extLst>
                          <a:ext uri="{FF2B5EF4-FFF2-40B4-BE49-F238E27FC236}">
                            <a16:creationId xmlns:a16="http://schemas.microsoft.com/office/drawing/2014/main" id="{ACDBE38F-B6CA-43B2-8797-8860818633C9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 rot="-3441481">
                        <a:off x="1161" y="1376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50000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  <p:sp>
                    <p:nvSpPr>
                      <p:cNvPr id="36185" name="Freeform 345">
                        <a:extLst>
                          <a:ext uri="{FF2B5EF4-FFF2-40B4-BE49-F238E27FC236}">
                            <a16:creationId xmlns:a16="http://schemas.microsoft.com/office/drawing/2014/main" id="{FF774F20-35F8-4CF9-841B-855448246E02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 flipV="1">
                        <a:off x="1610" y="2254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50000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</p:grpSp>
              </p:grpSp>
              <p:grpSp>
                <p:nvGrpSpPr>
                  <p:cNvPr id="36186" name="Group 346">
                    <a:extLst>
                      <a:ext uri="{FF2B5EF4-FFF2-40B4-BE49-F238E27FC236}">
                        <a16:creationId xmlns:a16="http://schemas.microsoft.com/office/drawing/2014/main" id="{FB97EC5F-3A24-47A3-A8B3-836F6CD8CE38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rot="1750193">
                    <a:off x="4044" y="2688"/>
                    <a:ext cx="616" cy="718"/>
                    <a:chOff x="3863" y="2473"/>
                    <a:chExt cx="983" cy="1148"/>
                  </a:xfrm>
                </p:grpSpPr>
                <p:grpSp>
                  <p:nvGrpSpPr>
                    <p:cNvPr id="36187" name="Group 347">
                      <a:extLst>
                        <a:ext uri="{FF2B5EF4-FFF2-40B4-BE49-F238E27FC236}">
                          <a16:creationId xmlns:a16="http://schemas.microsoft.com/office/drawing/2014/main" id="{44976DF8-EB09-4EEE-8453-4F2E1493F854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 rot="20092130" flipH="1">
                      <a:off x="4330" y="2473"/>
                      <a:ext cx="516" cy="926"/>
                      <a:chOff x="928" y="430"/>
                      <a:chExt cx="1925" cy="3521"/>
                    </a:xfrm>
                  </p:grpSpPr>
                  <p:sp>
                    <p:nvSpPr>
                      <p:cNvPr id="36188" name="Freeform 348">
                        <a:extLst>
                          <a:ext uri="{FF2B5EF4-FFF2-40B4-BE49-F238E27FC236}">
                            <a16:creationId xmlns:a16="http://schemas.microsoft.com/office/drawing/2014/main" id="{F8773F22-797E-4073-9A97-C428D8551EF0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1621" y="430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89999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  <p:sp>
                    <p:nvSpPr>
                      <p:cNvPr id="36189" name="Freeform 349">
                        <a:extLst>
                          <a:ext uri="{FF2B5EF4-FFF2-40B4-BE49-F238E27FC236}">
                            <a16:creationId xmlns:a16="http://schemas.microsoft.com/office/drawing/2014/main" id="{2719C884-9C50-48AA-A3FF-D87605E4FEB9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 rot="-3441481">
                        <a:off x="1161" y="1376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89999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  <p:sp>
                    <p:nvSpPr>
                      <p:cNvPr id="36190" name="Freeform 350">
                        <a:extLst>
                          <a:ext uri="{FF2B5EF4-FFF2-40B4-BE49-F238E27FC236}">
                            <a16:creationId xmlns:a16="http://schemas.microsoft.com/office/drawing/2014/main" id="{A7923DDE-D777-45F9-8153-CB79875B11A6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 flipV="1">
                        <a:off x="1610" y="2254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89999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</p:grpSp>
                <p:grpSp>
                  <p:nvGrpSpPr>
                    <p:cNvPr id="36191" name="Group 351">
                      <a:extLst>
                        <a:ext uri="{FF2B5EF4-FFF2-40B4-BE49-F238E27FC236}">
                          <a16:creationId xmlns:a16="http://schemas.microsoft.com/office/drawing/2014/main" id="{B2D6BB98-1406-4B45-B3EC-C60D081FA043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 rot="41632372">
                      <a:off x="3863" y="2695"/>
                      <a:ext cx="516" cy="926"/>
                      <a:chOff x="928" y="430"/>
                      <a:chExt cx="1925" cy="3521"/>
                    </a:xfrm>
                  </p:grpSpPr>
                  <p:sp>
                    <p:nvSpPr>
                      <p:cNvPr id="36192" name="Freeform 352">
                        <a:extLst>
                          <a:ext uri="{FF2B5EF4-FFF2-40B4-BE49-F238E27FC236}">
                            <a16:creationId xmlns:a16="http://schemas.microsoft.com/office/drawing/2014/main" id="{623875B5-19AF-4D59-BBC2-8A439E44E99E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1621" y="430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89999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  <p:sp>
                    <p:nvSpPr>
                      <p:cNvPr id="36193" name="Freeform 353">
                        <a:extLst>
                          <a:ext uri="{FF2B5EF4-FFF2-40B4-BE49-F238E27FC236}">
                            <a16:creationId xmlns:a16="http://schemas.microsoft.com/office/drawing/2014/main" id="{93445B5A-3E53-4364-92E0-3090A0C6A595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 rot="-3441481">
                        <a:off x="1161" y="1376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89999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  <p:sp>
                    <p:nvSpPr>
                      <p:cNvPr id="36194" name="Freeform 354">
                        <a:extLst>
                          <a:ext uri="{FF2B5EF4-FFF2-40B4-BE49-F238E27FC236}">
                            <a16:creationId xmlns:a16="http://schemas.microsoft.com/office/drawing/2014/main" id="{3C8DC115-5611-4BC2-AB5F-AA2D592DF486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 flipV="1">
                        <a:off x="1610" y="2254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89999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</p:grpSp>
              </p:grpSp>
            </p:grpSp>
            <p:grpSp>
              <p:nvGrpSpPr>
                <p:cNvPr id="36195" name="Group 355">
                  <a:extLst>
                    <a:ext uri="{FF2B5EF4-FFF2-40B4-BE49-F238E27FC236}">
                      <a16:creationId xmlns:a16="http://schemas.microsoft.com/office/drawing/2014/main" id="{5C29B879-001F-4287-A94C-C416F16CE53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18012195" flipH="1">
                  <a:off x="4521" y="17"/>
                  <a:ext cx="659" cy="768"/>
                  <a:chOff x="3863" y="2473"/>
                  <a:chExt cx="983" cy="1148"/>
                </a:xfrm>
              </p:grpSpPr>
              <p:grpSp>
                <p:nvGrpSpPr>
                  <p:cNvPr id="36196" name="Group 356">
                    <a:extLst>
                      <a:ext uri="{FF2B5EF4-FFF2-40B4-BE49-F238E27FC236}">
                        <a16:creationId xmlns:a16="http://schemas.microsoft.com/office/drawing/2014/main" id="{C41E28AB-6CBA-48CB-A72C-1035171DC5DA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3863" y="2473"/>
                    <a:ext cx="983" cy="1148"/>
                    <a:chOff x="3863" y="2473"/>
                    <a:chExt cx="983" cy="1148"/>
                  </a:xfrm>
                </p:grpSpPr>
                <p:grpSp>
                  <p:nvGrpSpPr>
                    <p:cNvPr id="36197" name="Group 357">
                      <a:extLst>
                        <a:ext uri="{FF2B5EF4-FFF2-40B4-BE49-F238E27FC236}">
                          <a16:creationId xmlns:a16="http://schemas.microsoft.com/office/drawing/2014/main" id="{120C2F48-85A8-4E21-AC54-75500281C425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 rot="20092130" flipH="1">
                      <a:off x="4330" y="2473"/>
                      <a:ext cx="516" cy="926"/>
                      <a:chOff x="928" y="430"/>
                      <a:chExt cx="1925" cy="3521"/>
                    </a:xfrm>
                  </p:grpSpPr>
                  <p:sp>
                    <p:nvSpPr>
                      <p:cNvPr id="36198" name="Freeform 358">
                        <a:extLst>
                          <a:ext uri="{FF2B5EF4-FFF2-40B4-BE49-F238E27FC236}">
                            <a16:creationId xmlns:a16="http://schemas.microsoft.com/office/drawing/2014/main" id="{7327E69A-CE5E-4284-8EF6-328E215775C2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1621" y="430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50000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  <p:sp>
                    <p:nvSpPr>
                      <p:cNvPr id="36199" name="Freeform 359">
                        <a:extLst>
                          <a:ext uri="{FF2B5EF4-FFF2-40B4-BE49-F238E27FC236}">
                            <a16:creationId xmlns:a16="http://schemas.microsoft.com/office/drawing/2014/main" id="{B8072CF8-2226-4E01-98F3-F1ECAE5E8485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 rot="-3441481">
                        <a:off x="1161" y="1376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50000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  <p:sp>
                    <p:nvSpPr>
                      <p:cNvPr id="36200" name="Freeform 360">
                        <a:extLst>
                          <a:ext uri="{FF2B5EF4-FFF2-40B4-BE49-F238E27FC236}">
                            <a16:creationId xmlns:a16="http://schemas.microsoft.com/office/drawing/2014/main" id="{EF14137E-BD2D-49F3-9297-0CEC09DAA643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 flipV="1">
                        <a:off x="1610" y="2254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50000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</p:grpSp>
                <p:grpSp>
                  <p:nvGrpSpPr>
                    <p:cNvPr id="36201" name="Group 361">
                      <a:extLst>
                        <a:ext uri="{FF2B5EF4-FFF2-40B4-BE49-F238E27FC236}">
                          <a16:creationId xmlns:a16="http://schemas.microsoft.com/office/drawing/2014/main" id="{EF9FCCFE-DEA3-402E-BD26-4E6BD329A54C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 rot="41632372">
                      <a:off x="3863" y="2695"/>
                      <a:ext cx="516" cy="926"/>
                      <a:chOff x="928" y="430"/>
                      <a:chExt cx="1925" cy="3521"/>
                    </a:xfrm>
                  </p:grpSpPr>
                  <p:sp>
                    <p:nvSpPr>
                      <p:cNvPr id="36202" name="Freeform 362">
                        <a:extLst>
                          <a:ext uri="{FF2B5EF4-FFF2-40B4-BE49-F238E27FC236}">
                            <a16:creationId xmlns:a16="http://schemas.microsoft.com/office/drawing/2014/main" id="{B6D3589B-2CFF-4218-997F-8040851AFB08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1621" y="430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50000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  <p:sp>
                    <p:nvSpPr>
                      <p:cNvPr id="36203" name="Freeform 363">
                        <a:extLst>
                          <a:ext uri="{FF2B5EF4-FFF2-40B4-BE49-F238E27FC236}">
                            <a16:creationId xmlns:a16="http://schemas.microsoft.com/office/drawing/2014/main" id="{6E73C82A-53A5-4B6C-8C2E-76CEA3FF2A1B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 rot="-3441481">
                        <a:off x="1161" y="1376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50000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  <p:sp>
                    <p:nvSpPr>
                      <p:cNvPr id="36204" name="Freeform 364">
                        <a:extLst>
                          <a:ext uri="{FF2B5EF4-FFF2-40B4-BE49-F238E27FC236}">
                            <a16:creationId xmlns:a16="http://schemas.microsoft.com/office/drawing/2014/main" id="{31A015B7-ED7A-4102-BAB6-31A60E923AFF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 flipV="1">
                        <a:off x="1610" y="2254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50000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</p:grpSp>
              </p:grpSp>
              <p:grpSp>
                <p:nvGrpSpPr>
                  <p:cNvPr id="36205" name="Group 365">
                    <a:extLst>
                      <a:ext uri="{FF2B5EF4-FFF2-40B4-BE49-F238E27FC236}">
                        <a16:creationId xmlns:a16="http://schemas.microsoft.com/office/drawing/2014/main" id="{D31E5DEE-D857-4F4C-BFE5-82535FA8384D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rot="1750193">
                    <a:off x="4044" y="2688"/>
                    <a:ext cx="616" cy="718"/>
                    <a:chOff x="3863" y="2473"/>
                    <a:chExt cx="983" cy="1148"/>
                  </a:xfrm>
                </p:grpSpPr>
                <p:grpSp>
                  <p:nvGrpSpPr>
                    <p:cNvPr id="36206" name="Group 366">
                      <a:extLst>
                        <a:ext uri="{FF2B5EF4-FFF2-40B4-BE49-F238E27FC236}">
                          <a16:creationId xmlns:a16="http://schemas.microsoft.com/office/drawing/2014/main" id="{EDE79A32-2198-4252-B2DD-DDBE8EF90D37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 rot="20092130" flipH="1">
                      <a:off x="4330" y="2473"/>
                      <a:ext cx="516" cy="926"/>
                      <a:chOff x="928" y="430"/>
                      <a:chExt cx="1925" cy="3521"/>
                    </a:xfrm>
                  </p:grpSpPr>
                  <p:sp>
                    <p:nvSpPr>
                      <p:cNvPr id="36207" name="Freeform 367">
                        <a:extLst>
                          <a:ext uri="{FF2B5EF4-FFF2-40B4-BE49-F238E27FC236}">
                            <a16:creationId xmlns:a16="http://schemas.microsoft.com/office/drawing/2014/main" id="{AE9C806E-5E0A-4B0C-9B36-B240D4E1AC9A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1621" y="430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89999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  <p:sp>
                    <p:nvSpPr>
                      <p:cNvPr id="36208" name="Freeform 368">
                        <a:extLst>
                          <a:ext uri="{FF2B5EF4-FFF2-40B4-BE49-F238E27FC236}">
                            <a16:creationId xmlns:a16="http://schemas.microsoft.com/office/drawing/2014/main" id="{F01313C5-35FB-4EC3-9486-C5C0531D2CD3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 rot="-3441481">
                        <a:off x="1161" y="1376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89999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  <p:sp>
                    <p:nvSpPr>
                      <p:cNvPr id="36209" name="Freeform 369">
                        <a:extLst>
                          <a:ext uri="{FF2B5EF4-FFF2-40B4-BE49-F238E27FC236}">
                            <a16:creationId xmlns:a16="http://schemas.microsoft.com/office/drawing/2014/main" id="{1650F2EC-9C73-428E-8E72-B54BE46D74B5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 flipV="1">
                        <a:off x="1610" y="2254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89999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</p:grpSp>
                <p:grpSp>
                  <p:nvGrpSpPr>
                    <p:cNvPr id="36210" name="Group 370">
                      <a:extLst>
                        <a:ext uri="{FF2B5EF4-FFF2-40B4-BE49-F238E27FC236}">
                          <a16:creationId xmlns:a16="http://schemas.microsoft.com/office/drawing/2014/main" id="{C72FB83A-8C91-4F83-88E0-499642B2E79D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 rot="41632372">
                      <a:off x="3863" y="2695"/>
                      <a:ext cx="516" cy="926"/>
                      <a:chOff x="928" y="430"/>
                      <a:chExt cx="1925" cy="3521"/>
                    </a:xfrm>
                  </p:grpSpPr>
                  <p:sp>
                    <p:nvSpPr>
                      <p:cNvPr id="36211" name="Freeform 371">
                        <a:extLst>
                          <a:ext uri="{FF2B5EF4-FFF2-40B4-BE49-F238E27FC236}">
                            <a16:creationId xmlns:a16="http://schemas.microsoft.com/office/drawing/2014/main" id="{E94B2A92-3700-4004-A854-33B72E533039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1621" y="430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89999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  <p:sp>
                    <p:nvSpPr>
                      <p:cNvPr id="36212" name="Freeform 372">
                        <a:extLst>
                          <a:ext uri="{FF2B5EF4-FFF2-40B4-BE49-F238E27FC236}">
                            <a16:creationId xmlns:a16="http://schemas.microsoft.com/office/drawing/2014/main" id="{1B9CB314-3FE4-4510-BE0C-F6D74E6C1D10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 rot="-3441481">
                        <a:off x="1161" y="1376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89999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  <p:sp>
                    <p:nvSpPr>
                      <p:cNvPr id="36213" name="Freeform 373">
                        <a:extLst>
                          <a:ext uri="{FF2B5EF4-FFF2-40B4-BE49-F238E27FC236}">
                            <a16:creationId xmlns:a16="http://schemas.microsoft.com/office/drawing/2014/main" id="{2FF906AC-CF70-4CA3-ADB0-8DF3993B3590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 flipV="1">
                        <a:off x="1610" y="2254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89999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</p:grpSp>
              </p:grpSp>
            </p:grpSp>
            <p:grpSp>
              <p:nvGrpSpPr>
                <p:cNvPr id="36214" name="Group 374">
                  <a:extLst>
                    <a:ext uri="{FF2B5EF4-FFF2-40B4-BE49-F238E27FC236}">
                      <a16:creationId xmlns:a16="http://schemas.microsoft.com/office/drawing/2014/main" id="{ACABF9D0-9CDC-490C-9F00-4FD5C4A6CFAA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19138033" flipH="1">
                  <a:off x="4548" y="672"/>
                  <a:ext cx="265" cy="309"/>
                  <a:chOff x="3863" y="2473"/>
                  <a:chExt cx="983" cy="1148"/>
                </a:xfrm>
              </p:grpSpPr>
              <p:grpSp>
                <p:nvGrpSpPr>
                  <p:cNvPr id="36215" name="Group 375">
                    <a:extLst>
                      <a:ext uri="{FF2B5EF4-FFF2-40B4-BE49-F238E27FC236}">
                        <a16:creationId xmlns:a16="http://schemas.microsoft.com/office/drawing/2014/main" id="{6EE62BCC-5D98-433C-93F1-0AD2DAABF15F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3863" y="2473"/>
                    <a:ext cx="983" cy="1148"/>
                    <a:chOff x="3863" y="2473"/>
                    <a:chExt cx="983" cy="1148"/>
                  </a:xfrm>
                </p:grpSpPr>
                <p:grpSp>
                  <p:nvGrpSpPr>
                    <p:cNvPr id="36216" name="Group 376">
                      <a:extLst>
                        <a:ext uri="{FF2B5EF4-FFF2-40B4-BE49-F238E27FC236}">
                          <a16:creationId xmlns:a16="http://schemas.microsoft.com/office/drawing/2014/main" id="{40A9C05D-F3FA-4D0D-96F3-B32993DDC302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 rot="20092130" flipH="1">
                      <a:off x="4330" y="2473"/>
                      <a:ext cx="516" cy="926"/>
                      <a:chOff x="928" y="430"/>
                      <a:chExt cx="1925" cy="3521"/>
                    </a:xfrm>
                  </p:grpSpPr>
                  <p:sp>
                    <p:nvSpPr>
                      <p:cNvPr id="36217" name="Freeform 377">
                        <a:extLst>
                          <a:ext uri="{FF2B5EF4-FFF2-40B4-BE49-F238E27FC236}">
                            <a16:creationId xmlns:a16="http://schemas.microsoft.com/office/drawing/2014/main" id="{030144FD-52DE-4963-8C8D-9821AED54E5A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1621" y="430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50000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  <p:sp>
                    <p:nvSpPr>
                      <p:cNvPr id="36218" name="Freeform 378">
                        <a:extLst>
                          <a:ext uri="{FF2B5EF4-FFF2-40B4-BE49-F238E27FC236}">
                            <a16:creationId xmlns:a16="http://schemas.microsoft.com/office/drawing/2014/main" id="{6F4CC1B6-1011-420D-8DFF-A51DF0C66264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 rot="-3441481">
                        <a:off x="1161" y="1376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50000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  <p:sp>
                    <p:nvSpPr>
                      <p:cNvPr id="36219" name="Freeform 379">
                        <a:extLst>
                          <a:ext uri="{FF2B5EF4-FFF2-40B4-BE49-F238E27FC236}">
                            <a16:creationId xmlns:a16="http://schemas.microsoft.com/office/drawing/2014/main" id="{A284BEFE-383C-4796-B432-A93B9B932737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 flipV="1">
                        <a:off x="1610" y="2254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50000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</p:grpSp>
                <p:grpSp>
                  <p:nvGrpSpPr>
                    <p:cNvPr id="36220" name="Group 380">
                      <a:extLst>
                        <a:ext uri="{FF2B5EF4-FFF2-40B4-BE49-F238E27FC236}">
                          <a16:creationId xmlns:a16="http://schemas.microsoft.com/office/drawing/2014/main" id="{D2FB9D5E-F59B-4839-821A-A0EB2BFC0E78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 rot="41632372">
                      <a:off x="3863" y="2695"/>
                      <a:ext cx="516" cy="926"/>
                      <a:chOff x="928" y="430"/>
                      <a:chExt cx="1925" cy="3521"/>
                    </a:xfrm>
                  </p:grpSpPr>
                  <p:sp>
                    <p:nvSpPr>
                      <p:cNvPr id="36221" name="Freeform 381">
                        <a:extLst>
                          <a:ext uri="{FF2B5EF4-FFF2-40B4-BE49-F238E27FC236}">
                            <a16:creationId xmlns:a16="http://schemas.microsoft.com/office/drawing/2014/main" id="{B13C2F37-7694-4D93-ACEF-D445B8606FDD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1621" y="430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50000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  <p:sp>
                    <p:nvSpPr>
                      <p:cNvPr id="36222" name="Freeform 382">
                        <a:extLst>
                          <a:ext uri="{FF2B5EF4-FFF2-40B4-BE49-F238E27FC236}">
                            <a16:creationId xmlns:a16="http://schemas.microsoft.com/office/drawing/2014/main" id="{D013D765-497F-4E15-BAD4-3B9522F86CBF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 rot="-3441481">
                        <a:off x="1161" y="1376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50000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  <p:sp>
                    <p:nvSpPr>
                      <p:cNvPr id="36223" name="Freeform 383">
                        <a:extLst>
                          <a:ext uri="{FF2B5EF4-FFF2-40B4-BE49-F238E27FC236}">
                            <a16:creationId xmlns:a16="http://schemas.microsoft.com/office/drawing/2014/main" id="{DBD0D57F-9C29-41FC-8CD0-1498868274ED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 flipV="1">
                        <a:off x="1610" y="2254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50000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</p:grpSp>
              </p:grpSp>
              <p:grpSp>
                <p:nvGrpSpPr>
                  <p:cNvPr id="36224" name="Group 384">
                    <a:extLst>
                      <a:ext uri="{FF2B5EF4-FFF2-40B4-BE49-F238E27FC236}">
                        <a16:creationId xmlns:a16="http://schemas.microsoft.com/office/drawing/2014/main" id="{19F374C8-6E31-444E-940B-AEBB0886B357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rot="1750193">
                    <a:off x="4044" y="2688"/>
                    <a:ext cx="616" cy="718"/>
                    <a:chOff x="3863" y="2473"/>
                    <a:chExt cx="983" cy="1148"/>
                  </a:xfrm>
                </p:grpSpPr>
                <p:grpSp>
                  <p:nvGrpSpPr>
                    <p:cNvPr id="36225" name="Group 385">
                      <a:extLst>
                        <a:ext uri="{FF2B5EF4-FFF2-40B4-BE49-F238E27FC236}">
                          <a16:creationId xmlns:a16="http://schemas.microsoft.com/office/drawing/2014/main" id="{EA1463AE-061D-4CA7-945E-5315529D8323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 rot="20092130" flipH="1">
                      <a:off x="4330" y="2473"/>
                      <a:ext cx="516" cy="926"/>
                      <a:chOff x="928" y="430"/>
                      <a:chExt cx="1925" cy="3521"/>
                    </a:xfrm>
                  </p:grpSpPr>
                  <p:sp>
                    <p:nvSpPr>
                      <p:cNvPr id="36226" name="Freeform 386">
                        <a:extLst>
                          <a:ext uri="{FF2B5EF4-FFF2-40B4-BE49-F238E27FC236}">
                            <a16:creationId xmlns:a16="http://schemas.microsoft.com/office/drawing/2014/main" id="{FDA975C4-1EAC-4FE0-84F4-50C8B5FF6DBB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1621" y="430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89999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  <p:sp>
                    <p:nvSpPr>
                      <p:cNvPr id="36227" name="Freeform 387">
                        <a:extLst>
                          <a:ext uri="{FF2B5EF4-FFF2-40B4-BE49-F238E27FC236}">
                            <a16:creationId xmlns:a16="http://schemas.microsoft.com/office/drawing/2014/main" id="{7EC6E93F-9A7D-4014-8A12-A6C28887B4E7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 rot="-3441481">
                        <a:off x="1161" y="1376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89999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  <p:sp>
                    <p:nvSpPr>
                      <p:cNvPr id="36228" name="Freeform 388">
                        <a:extLst>
                          <a:ext uri="{FF2B5EF4-FFF2-40B4-BE49-F238E27FC236}">
                            <a16:creationId xmlns:a16="http://schemas.microsoft.com/office/drawing/2014/main" id="{8C38383D-0BD6-47EB-BFCD-BE7C8271741F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 flipV="1">
                        <a:off x="1610" y="2254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89999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</p:grpSp>
                <p:grpSp>
                  <p:nvGrpSpPr>
                    <p:cNvPr id="36229" name="Group 389">
                      <a:extLst>
                        <a:ext uri="{FF2B5EF4-FFF2-40B4-BE49-F238E27FC236}">
                          <a16:creationId xmlns:a16="http://schemas.microsoft.com/office/drawing/2014/main" id="{1B0DD809-2D9B-47E6-B7AC-5B884E014CA1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 rot="41632372">
                      <a:off x="3863" y="2695"/>
                      <a:ext cx="516" cy="926"/>
                      <a:chOff x="928" y="430"/>
                      <a:chExt cx="1925" cy="3521"/>
                    </a:xfrm>
                  </p:grpSpPr>
                  <p:sp>
                    <p:nvSpPr>
                      <p:cNvPr id="36230" name="Freeform 390">
                        <a:extLst>
                          <a:ext uri="{FF2B5EF4-FFF2-40B4-BE49-F238E27FC236}">
                            <a16:creationId xmlns:a16="http://schemas.microsoft.com/office/drawing/2014/main" id="{FE5A602F-FD5D-44E1-BDAA-B8C792681F47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1621" y="430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89999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  <p:sp>
                    <p:nvSpPr>
                      <p:cNvPr id="36231" name="Freeform 391">
                        <a:extLst>
                          <a:ext uri="{FF2B5EF4-FFF2-40B4-BE49-F238E27FC236}">
                            <a16:creationId xmlns:a16="http://schemas.microsoft.com/office/drawing/2014/main" id="{8ABF95F2-E194-45B6-BA67-BCBDBF9FBAA0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 rot="-3441481">
                        <a:off x="1161" y="1376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89999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  <p:sp>
                    <p:nvSpPr>
                      <p:cNvPr id="36232" name="Freeform 392">
                        <a:extLst>
                          <a:ext uri="{FF2B5EF4-FFF2-40B4-BE49-F238E27FC236}">
                            <a16:creationId xmlns:a16="http://schemas.microsoft.com/office/drawing/2014/main" id="{070B06E8-8E01-47B3-B5F8-4CF5450E8FBE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 flipV="1">
                        <a:off x="1610" y="2254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89999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</p:grpSp>
              </p:grpSp>
            </p:grpSp>
            <p:grpSp>
              <p:nvGrpSpPr>
                <p:cNvPr id="36233" name="Group 393">
                  <a:extLst>
                    <a:ext uri="{FF2B5EF4-FFF2-40B4-BE49-F238E27FC236}">
                      <a16:creationId xmlns:a16="http://schemas.microsoft.com/office/drawing/2014/main" id="{BF3D8DCB-E2F5-473A-9327-A1D373AA9794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19138033" flipH="1">
                  <a:off x="4603" y="2009"/>
                  <a:ext cx="265" cy="309"/>
                  <a:chOff x="3863" y="2473"/>
                  <a:chExt cx="983" cy="1148"/>
                </a:xfrm>
              </p:grpSpPr>
              <p:grpSp>
                <p:nvGrpSpPr>
                  <p:cNvPr id="36234" name="Group 394">
                    <a:extLst>
                      <a:ext uri="{FF2B5EF4-FFF2-40B4-BE49-F238E27FC236}">
                        <a16:creationId xmlns:a16="http://schemas.microsoft.com/office/drawing/2014/main" id="{CE2AEA4B-8FB7-4295-B904-5CAAF0207C76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3863" y="2473"/>
                    <a:ext cx="983" cy="1148"/>
                    <a:chOff x="3863" y="2473"/>
                    <a:chExt cx="983" cy="1148"/>
                  </a:xfrm>
                </p:grpSpPr>
                <p:grpSp>
                  <p:nvGrpSpPr>
                    <p:cNvPr id="36235" name="Group 395">
                      <a:extLst>
                        <a:ext uri="{FF2B5EF4-FFF2-40B4-BE49-F238E27FC236}">
                          <a16:creationId xmlns:a16="http://schemas.microsoft.com/office/drawing/2014/main" id="{6F82DE5B-6150-48AD-B7D4-958AAAD3D562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 rot="20092130" flipH="1">
                      <a:off x="4330" y="2473"/>
                      <a:ext cx="516" cy="926"/>
                      <a:chOff x="928" y="430"/>
                      <a:chExt cx="1925" cy="3521"/>
                    </a:xfrm>
                  </p:grpSpPr>
                  <p:sp>
                    <p:nvSpPr>
                      <p:cNvPr id="36236" name="Freeform 396">
                        <a:extLst>
                          <a:ext uri="{FF2B5EF4-FFF2-40B4-BE49-F238E27FC236}">
                            <a16:creationId xmlns:a16="http://schemas.microsoft.com/office/drawing/2014/main" id="{1ADF61E6-9011-4691-9599-52CC7C07E200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1621" y="430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50000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  <p:sp>
                    <p:nvSpPr>
                      <p:cNvPr id="36237" name="Freeform 397">
                        <a:extLst>
                          <a:ext uri="{FF2B5EF4-FFF2-40B4-BE49-F238E27FC236}">
                            <a16:creationId xmlns:a16="http://schemas.microsoft.com/office/drawing/2014/main" id="{41D96A2A-48A2-440F-A1E2-924762EF7D4A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 rot="-3441481">
                        <a:off x="1161" y="1376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50000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  <p:sp>
                    <p:nvSpPr>
                      <p:cNvPr id="36238" name="Freeform 398">
                        <a:extLst>
                          <a:ext uri="{FF2B5EF4-FFF2-40B4-BE49-F238E27FC236}">
                            <a16:creationId xmlns:a16="http://schemas.microsoft.com/office/drawing/2014/main" id="{E987C1EE-7D85-44B5-ACF3-97DD1E7C2353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 flipV="1">
                        <a:off x="1610" y="2254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50000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</p:grpSp>
                <p:grpSp>
                  <p:nvGrpSpPr>
                    <p:cNvPr id="36239" name="Group 399">
                      <a:extLst>
                        <a:ext uri="{FF2B5EF4-FFF2-40B4-BE49-F238E27FC236}">
                          <a16:creationId xmlns:a16="http://schemas.microsoft.com/office/drawing/2014/main" id="{E43441AD-A187-4635-BB58-E7E199AD4239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 rot="41632372">
                      <a:off x="3863" y="2695"/>
                      <a:ext cx="516" cy="926"/>
                      <a:chOff x="928" y="430"/>
                      <a:chExt cx="1925" cy="3521"/>
                    </a:xfrm>
                  </p:grpSpPr>
                  <p:sp>
                    <p:nvSpPr>
                      <p:cNvPr id="36240" name="Freeform 400">
                        <a:extLst>
                          <a:ext uri="{FF2B5EF4-FFF2-40B4-BE49-F238E27FC236}">
                            <a16:creationId xmlns:a16="http://schemas.microsoft.com/office/drawing/2014/main" id="{2729C7BF-8756-435B-A68E-DF6694522E61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1621" y="430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50000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  <p:sp>
                    <p:nvSpPr>
                      <p:cNvPr id="36241" name="Freeform 401">
                        <a:extLst>
                          <a:ext uri="{FF2B5EF4-FFF2-40B4-BE49-F238E27FC236}">
                            <a16:creationId xmlns:a16="http://schemas.microsoft.com/office/drawing/2014/main" id="{16188CFA-D867-48EF-A1AF-4C8E30F38F6D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 rot="-3441481">
                        <a:off x="1161" y="1376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50000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  <p:sp>
                    <p:nvSpPr>
                      <p:cNvPr id="36242" name="Freeform 402">
                        <a:extLst>
                          <a:ext uri="{FF2B5EF4-FFF2-40B4-BE49-F238E27FC236}">
                            <a16:creationId xmlns:a16="http://schemas.microsoft.com/office/drawing/2014/main" id="{96C2532F-D4AA-498F-B3CC-C1998A5DFFED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 flipV="1">
                        <a:off x="1610" y="2254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50000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</p:grpSp>
              </p:grpSp>
              <p:grpSp>
                <p:nvGrpSpPr>
                  <p:cNvPr id="36243" name="Group 403">
                    <a:extLst>
                      <a:ext uri="{FF2B5EF4-FFF2-40B4-BE49-F238E27FC236}">
                        <a16:creationId xmlns:a16="http://schemas.microsoft.com/office/drawing/2014/main" id="{0F2B0FB1-556B-4588-8006-7C9454A4A17B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rot="1750193">
                    <a:off x="4044" y="2688"/>
                    <a:ext cx="616" cy="718"/>
                    <a:chOff x="3863" y="2473"/>
                    <a:chExt cx="983" cy="1148"/>
                  </a:xfrm>
                </p:grpSpPr>
                <p:grpSp>
                  <p:nvGrpSpPr>
                    <p:cNvPr id="36244" name="Group 404">
                      <a:extLst>
                        <a:ext uri="{FF2B5EF4-FFF2-40B4-BE49-F238E27FC236}">
                          <a16:creationId xmlns:a16="http://schemas.microsoft.com/office/drawing/2014/main" id="{6CC077A2-3D52-4A79-AFCC-9A186821CBAF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 rot="20092130" flipH="1">
                      <a:off x="4330" y="2473"/>
                      <a:ext cx="516" cy="926"/>
                      <a:chOff x="928" y="430"/>
                      <a:chExt cx="1925" cy="3521"/>
                    </a:xfrm>
                  </p:grpSpPr>
                  <p:sp>
                    <p:nvSpPr>
                      <p:cNvPr id="36245" name="Freeform 405">
                        <a:extLst>
                          <a:ext uri="{FF2B5EF4-FFF2-40B4-BE49-F238E27FC236}">
                            <a16:creationId xmlns:a16="http://schemas.microsoft.com/office/drawing/2014/main" id="{E4027EF9-B5DB-4B94-9012-9B4FA6421058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1621" y="430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89999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  <p:sp>
                    <p:nvSpPr>
                      <p:cNvPr id="36246" name="Freeform 406">
                        <a:extLst>
                          <a:ext uri="{FF2B5EF4-FFF2-40B4-BE49-F238E27FC236}">
                            <a16:creationId xmlns:a16="http://schemas.microsoft.com/office/drawing/2014/main" id="{80DCD320-0E1F-440E-ADAD-129D534F07EA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 rot="-3441481">
                        <a:off x="1161" y="1376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89999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  <p:sp>
                    <p:nvSpPr>
                      <p:cNvPr id="36247" name="Freeform 407">
                        <a:extLst>
                          <a:ext uri="{FF2B5EF4-FFF2-40B4-BE49-F238E27FC236}">
                            <a16:creationId xmlns:a16="http://schemas.microsoft.com/office/drawing/2014/main" id="{D1B5C419-4CC5-49F4-B044-C6A9CCE8FAA9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 flipV="1">
                        <a:off x="1610" y="2254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89999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</p:grpSp>
                <p:grpSp>
                  <p:nvGrpSpPr>
                    <p:cNvPr id="36248" name="Group 408">
                      <a:extLst>
                        <a:ext uri="{FF2B5EF4-FFF2-40B4-BE49-F238E27FC236}">
                          <a16:creationId xmlns:a16="http://schemas.microsoft.com/office/drawing/2014/main" id="{7CBA9FB1-755B-4EE3-82CC-6BA14022D667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 rot="41632372">
                      <a:off x="3863" y="2695"/>
                      <a:ext cx="516" cy="926"/>
                      <a:chOff x="928" y="430"/>
                      <a:chExt cx="1925" cy="3521"/>
                    </a:xfrm>
                  </p:grpSpPr>
                  <p:sp>
                    <p:nvSpPr>
                      <p:cNvPr id="36249" name="Freeform 409">
                        <a:extLst>
                          <a:ext uri="{FF2B5EF4-FFF2-40B4-BE49-F238E27FC236}">
                            <a16:creationId xmlns:a16="http://schemas.microsoft.com/office/drawing/2014/main" id="{FFD93AA2-53F0-4474-9184-3605752E9A46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1621" y="430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89999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  <p:sp>
                    <p:nvSpPr>
                      <p:cNvPr id="36250" name="Freeform 410">
                        <a:extLst>
                          <a:ext uri="{FF2B5EF4-FFF2-40B4-BE49-F238E27FC236}">
                            <a16:creationId xmlns:a16="http://schemas.microsoft.com/office/drawing/2014/main" id="{196C09E9-8F20-41C1-AB38-DEA3B588078E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 rot="-3441481">
                        <a:off x="1161" y="1376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89999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  <p:sp>
                    <p:nvSpPr>
                      <p:cNvPr id="36251" name="Freeform 411">
                        <a:extLst>
                          <a:ext uri="{FF2B5EF4-FFF2-40B4-BE49-F238E27FC236}">
                            <a16:creationId xmlns:a16="http://schemas.microsoft.com/office/drawing/2014/main" id="{B89B6A40-C1E0-452B-8BCD-C5D141AA4AC5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 flipV="1">
                        <a:off x="1610" y="2254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89999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</p:grpSp>
              </p:grpSp>
            </p:grpSp>
            <p:grpSp>
              <p:nvGrpSpPr>
                <p:cNvPr id="36252" name="Group 412">
                  <a:extLst>
                    <a:ext uri="{FF2B5EF4-FFF2-40B4-BE49-F238E27FC236}">
                      <a16:creationId xmlns:a16="http://schemas.microsoft.com/office/drawing/2014/main" id="{FE885015-0E31-45EC-A9B4-C7038259F7AA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16852258" flipH="1" flipV="1">
                  <a:off x="5189" y="1313"/>
                  <a:ext cx="129" cy="126"/>
                  <a:chOff x="1204" y="2187"/>
                  <a:chExt cx="364" cy="357"/>
                </a:xfrm>
              </p:grpSpPr>
              <p:grpSp>
                <p:nvGrpSpPr>
                  <p:cNvPr id="36253" name="Group 413">
                    <a:extLst>
                      <a:ext uri="{FF2B5EF4-FFF2-40B4-BE49-F238E27FC236}">
                        <a16:creationId xmlns:a16="http://schemas.microsoft.com/office/drawing/2014/main" id="{097CC2C4-4ECD-41C9-B5B7-BC443E332221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rot="21289124" flipH="1">
                    <a:off x="1384" y="2187"/>
                    <a:ext cx="184" cy="336"/>
                    <a:chOff x="928" y="430"/>
                    <a:chExt cx="1925" cy="3521"/>
                  </a:xfrm>
                </p:grpSpPr>
                <p:sp>
                  <p:nvSpPr>
                    <p:cNvPr id="36254" name="Freeform 414">
                      <a:extLst>
                        <a:ext uri="{FF2B5EF4-FFF2-40B4-BE49-F238E27FC236}">
                          <a16:creationId xmlns:a16="http://schemas.microsoft.com/office/drawing/2014/main" id="{CA07891A-543B-4B99-B4D6-C45327DEB0E4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>
                      <a:off x="1621" y="430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36255" name="Freeform 415">
                      <a:extLst>
                        <a:ext uri="{FF2B5EF4-FFF2-40B4-BE49-F238E27FC236}">
                          <a16:creationId xmlns:a16="http://schemas.microsoft.com/office/drawing/2014/main" id="{3D02C79A-432C-471F-9E97-C5B870867105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rot="-3441481">
                      <a:off x="1161" y="1376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36256" name="Freeform 416">
                      <a:extLst>
                        <a:ext uri="{FF2B5EF4-FFF2-40B4-BE49-F238E27FC236}">
                          <a16:creationId xmlns:a16="http://schemas.microsoft.com/office/drawing/2014/main" id="{4EDE5553-8592-4843-A746-4C273CB710A3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flipV="1">
                      <a:off x="1610" y="2254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</p:grpSp>
              <p:grpSp>
                <p:nvGrpSpPr>
                  <p:cNvPr id="36257" name="Group 417">
                    <a:extLst>
                      <a:ext uri="{FF2B5EF4-FFF2-40B4-BE49-F238E27FC236}">
                        <a16:creationId xmlns:a16="http://schemas.microsoft.com/office/drawing/2014/main" id="{E3AD4209-F2A0-42A3-9A9C-1E9378571741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rot="42792305">
                    <a:off x="1204" y="2208"/>
                    <a:ext cx="184" cy="336"/>
                    <a:chOff x="928" y="430"/>
                    <a:chExt cx="1925" cy="3521"/>
                  </a:xfrm>
                </p:grpSpPr>
                <p:sp>
                  <p:nvSpPr>
                    <p:cNvPr id="36258" name="Freeform 418">
                      <a:extLst>
                        <a:ext uri="{FF2B5EF4-FFF2-40B4-BE49-F238E27FC236}">
                          <a16:creationId xmlns:a16="http://schemas.microsoft.com/office/drawing/2014/main" id="{2FAE496A-C8C8-45F0-AA72-02B394A955F3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>
                      <a:off x="1621" y="430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36259" name="Freeform 419">
                      <a:extLst>
                        <a:ext uri="{FF2B5EF4-FFF2-40B4-BE49-F238E27FC236}">
                          <a16:creationId xmlns:a16="http://schemas.microsoft.com/office/drawing/2014/main" id="{DDF67B85-E8B0-47FE-B73E-35005AA23AD5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rot="-3441481">
                      <a:off x="1161" y="1376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36260" name="Freeform 420">
                      <a:extLst>
                        <a:ext uri="{FF2B5EF4-FFF2-40B4-BE49-F238E27FC236}">
                          <a16:creationId xmlns:a16="http://schemas.microsoft.com/office/drawing/2014/main" id="{B5F42104-D70A-4C0A-9D70-308EBD9B528A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flipV="1">
                      <a:off x="1610" y="2254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</p:grpSp>
            </p:grpSp>
            <p:grpSp>
              <p:nvGrpSpPr>
                <p:cNvPr id="36261" name="Group 421">
                  <a:extLst>
                    <a:ext uri="{FF2B5EF4-FFF2-40B4-BE49-F238E27FC236}">
                      <a16:creationId xmlns:a16="http://schemas.microsoft.com/office/drawing/2014/main" id="{8BF95298-F28C-4E54-B670-E026353B13AB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19184075" flipH="1" flipV="1">
                  <a:off x="5349" y="1017"/>
                  <a:ext cx="298" cy="288"/>
                  <a:chOff x="1204" y="2187"/>
                  <a:chExt cx="364" cy="357"/>
                </a:xfrm>
              </p:grpSpPr>
              <p:grpSp>
                <p:nvGrpSpPr>
                  <p:cNvPr id="36262" name="Group 422">
                    <a:extLst>
                      <a:ext uri="{FF2B5EF4-FFF2-40B4-BE49-F238E27FC236}">
                        <a16:creationId xmlns:a16="http://schemas.microsoft.com/office/drawing/2014/main" id="{CCF29A19-1994-4000-B678-07D3494A102C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rot="21289124" flipH="1">
                    <a:off x="1384" y="2187"/>
                    <a:ext cx="184" cy="336"/>
                    <a:chOff x="928" y="430"/>
                    <a:chExt cx="1925" cy="3521"/>
                  </a:xfrm>
                </p:grpSpPr>
                <p:sp>
                  <p:nvSpPr>
                    <p:cNvPr id="36263" name="Freeform 423">
                      <a:extLst>
                        <a:ext uri="{FF2B5EF4-FFF2-40B4-BE49-F238E27FC236}">
                          <a16:creationId xmlns:a16="http://schemas.microsoft.com/office/drawing/2014/main" id="{7E4F9059-C2AA-4D2F-B073-9D22DC7269E6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>
                      <a:off x="1621" y="430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36264" name="Freeform 424">
                      <a:extLst>
                        <a:ext uri="{FF2B5EF4-FFF2-40B4-BE49-F238E27FC236}">
                          <a16:creationId xmlns:a16="http://schemas.microsoft.com/office/drawing/2014/main" id="{C64CF628-9929-481D-96D1-AE371A3583A8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rot="-3441481">
                      <a:off x="1161" y="1376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36265" name="Freeform 425">
                      <a:extLst>
                        <a:ext uri="{FF2B5EF4-FFF2-40B4-BE49-F238E27FC236}">
                          <a16:creationId xmlns:a16="http://schemas.microsoft.com/office/drawing/2014/main" id="{E167E85F-85EA-48A7-AE26-D71C3175AEF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flipV="1">
                      <a:off x="1610" y="2254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</p:grpSp>
              <p:grpSp>
                <p:nvGrpSpPr>
                  <p:cNvPr id="36266" name="Group 426">
                    <a:extLst>
                      <a:ext uri="{FF2B5EF4-FFF2-40B4-BE49-F238E27FC236}">
                        <a16:creationId xmlns:a16="http://schemas.microsoft.com/office/drawing/2014/main" id="{C6DD906B-90AE-4C4C-8998-D9A2411D25F8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rot="42792305">
                    <a:off x="1204" y="2208"/>
                    <a:ext cx="184" cy="336"/>
                    <a:chOff x="928" y="430"/>
                    <a:chExt cx="1925" cy="3521"/>
                  </a:xfrm>
                </p:grpSpPr>
                <p:sp>
                  <p:nvSpPr>
                    <p:cNvPr id="36267" name="Freeform 427">
                      <a:extLst>
                        <a:ext uri="{FF2B5EF4-FFF2-40B4-BE49-F238E27FC236}">
                          <a16:creationId xmlns:a16="http://schemas.microsoft.com/office/drawing/2014/main" id="{49622CF0-3298-4A69-85FE-CAD0025F78CD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>
                      <a:off x="1621" y="430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36268" name="Freeform 428">
                      <a:extLst>
                        <a:ext uri="{FF2B5EF4-FFF2-40B4-BE49-F238E27FC236}">
                          <a16:creationId xmlns:a16="http://schemas.microsoft.com/office/drawing/2014/main" id="{A6DA3A6F-2CEE-421B-A007-BCBA4654555B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rot="-3441481">
                      <a:off x="1161" y="1376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36269" name="Freeform 429">
                      <a:extLst>
                        <a:ext uri="{FF2B5EF4-FFF2-40B4-BE49-F238E27FC236}">
                          <a16:creationId xmlns:a16="http://schemas.microsoft.com/office/drawing/2014/main" id="{CF2FD386-E31B-4942-BF38-F154900973E9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flipV="1">
                      <a:off x="1610" y="2254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</p:grpSp>
            </p:grpSp>
            <p:grpSp>
              <p:nvGrpSpPr>
                <p:cNvPr id="36270" name="Group 430">
                  <a:extLst>
                    <a:ext uri="{FF2B5EF4-FFF2-40B4-BE49-F238E27FC236}">
                      <a16:creationId xmlns:a16="http://schemas.microsoft.com/office/drawing/2014/main" id="{55B71FDC-8602-4936-BA6C-2BEDE268CEF5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16852258" flipH="1" flipV="1">
                  <a:off x="5391" y="688"/>
                  <a:ext cx="216" cy="208"/>
                  <a:chOff x="1204" y="2187"/>
                  <a:chExt cx="364" cy="357"/>
                </a:xfrm>
              </p:grpSpPr>
              <p:grpSp>
                <p:nvGrpSpPr>
                  <p:cNvPr id="36271" name="Group 431">
                    <a:extLst>
                      <a:ext uri="{FF2B5EF4-FFF2-40B4-BE49-F238E27FC236}">
                        <a16:creationId xmlns:a16="http://schemas.microsoft.com/office/drawing/2014/main" id="{671223EF-6F6B-4B61-959C-D72344CBD42C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rot="21289124" flipH="1">
                    <a:off x="1384" y="2187"/>
                    <a:ext cx="184" cy="336"/>
                    <a:chOff x="928" y="430"/>
                    <a:chExt cx="1925" cy="3521"/>
                  </a:xfrm>
                </p:grpSpPr>
                <p:sp>
                  <p:nvSpPr>
                    <p:cNvPr id="36272" name="Freeform 432">
                      <a:extLst>
                        <a:ext uri="{FF2B5EF4-FFF2-40B4-BE49-F238E27FC236}">
                          <a16:creationId xmlns:a16="http://schemas.microsoft.com/office/drawing/2014/main" id="{0A1AB6CF-1E10-4C80-8C12-2929B9ECDD4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>
                      <a:off x="1621" y="430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36273" name="Freeform 433">
                      <a:extLst>
                        <a:ext uri="{FF2B5EF4-FFF2-40B4-BE49-F238E27FC236}">
                          <a16:creationId xmlns:a16="http://schemas.microsoft.com/office/drawing/2014/main" id="{94A441A2-2D3C-4A7E-A6C5-EDCEC5CED7E6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rot="-3441481">
                      <a:off x="1161" y="1376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36274" name="Freeform 434">
                      <a:extLst>
                        <a:ext uri="{FF2B5EF4-FFF2-40B4-BE49-F238E27FC236}">
                          <a16:creationId xmlns:a16="http://schemas.microsoft.com/office/drawing/2014/main" id="{199E4EE6-B19B-421F-BB87-B80C4CA70AA2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flipV="1">
                      <a:off x="1610" y="2254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</p:grpSp>
              <p:grpSp>
                <p:nvGrpSpPr>
                  <p:cNvPr id="36275" name="Group 435">
                    <a:extLst>
                      <a:ext uri="{FF2B5EF4-FFF2-40B4-BE49-F238E27FC236}">
                        <a16:creationId xmlns:a16="http://schemas.microsoft.com/office/drawing/2014/main" id="{E4C5A9DC-22A2-4401-86F2-FE16C56611B1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rot="42792305">
                    <a:off x="1204" y="2208"/>
                    <a:ext cx="184" cy="336"/>
                    <a:chOff x="928" y="430"/>
                    <a:chExt cx="1925" cy="3521"/>
                  </a:xfrm>
                </p:grpSpPr>
                <p:sp>
                  <p:nvSpPr>
                    <p:cNvPr id="36276" name="Freeform 436">
                      <a:extLst>
                        <a:ext uri="{FF2B5EF4-FFF2-40B4-BE49-F238E27FC236}">
                          <a16:creationId xmlns:a16="http://schemas.microsoft.com/office/drawing/2014/main" id="{C8C05A48-31C7-444B-AC82-6052F5AE3E2E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>
                      <a:off x="1621" y="430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36277" name="Freeform 437">
                      <a:extLst>
                        <a:ext uri="{FF2B5EF4-FFF2-40B4-BE49-F238E27FC236}">
                          <a16:creationId xmlns:a16="http://schemas.microsoft.com/office/drawing/2014/main" id="{8EBD236A-548F-4756-84E9-BFB7D69C6F3B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rot="-3441481">
                      <a:off x="1161" y="1376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36278" name="Freeform 438">
                      <a:extLst>
                        <a:ext uri="{FF2B5EF4-FFF2-40B4-BE49-F238E27FC236}">
                          <a16:creationId xmlns:a16="http://schemas.microsoft.com/office/drawing/2014/main" id="{1E2E4A8C-CDAE-4CCC-BBE0-2896A1EBEDD6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flipV="1">
                      <a:off x="1610" y="2254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</p:grpSp>
            </p:grpSp>
            <p:grpSp>
              <p:nvGrpSpPr>
                <p:cNvPr id="36279" name="Group 439">
                  <a:extLst>
                    <a:ext uri="{FF2B5EF4-FFF2-40B4-BE49-F238E27FC236}">
                      <a16:creationId xmlns:a16="http://schemas.microsoft.com/office/drawing/2014/main" id="{26F25DC2-7524-4BD8-981C-D0F96DB0D609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20633406" flipH="1" flipV="1">
                  <a:off x="4776" y="556"/>
                  <a:ext cx="470" cy="455"/>
                  <a:chOff x="1204" y="2187"/>
                  <a:chExt cx="364" cy="357"/>
                </a:xfrm>
              </p:grpSpPr>
              <p:grpSp>
                <p:nvGrpSpPr>
                  <p:cNvPr id="36280" name="Group 440">
                    <a:extLst>
                      <a:ext uri="{FF2B5EF4-FFF2-40B4-BE49-F238E27FC236}">
                        <a16:creationId xmlns:a16="http://schemas.microsoft.com/office/drawing/2014/main" id="{FAD8116F-DA84-4775-AB34-93803D45CFB6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rot="21289124" flipH="1">
                    <a:off x="1384" y="2187"/>
                    <a:ext cx="184" cy="336"/>
                    <a:chOff x="928" y="430"/>
                    <a:chExt cx="1925" cy="3521"/>
                  </a:xfrm>
                </p:grpSpPr>
                <p:sp>
                  <p:nvSpPr>
                    <p:cNvPr id="36281" name="Freeform 441">
                      <a:extLst>
                        <a:ext uri="{FF2B5EF4-FFF2-40B4-BE49-F238E27FC236}">
                          <a16:creationId xmlns:a16="http://schemas.microsoft.com/office/drawing/2014/main" id="{E191F54B-29B5-4242-B4FD-2C91E85F8F29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>
                      <a:off x="1621" y="430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36282" name="Freeform 442">
                      <a:extLst>
                        <a:ext uri="{FF2B5EF4-FFF2-40B4-BE49-F238E27FC236}">
                          <a16:creationId xmlns:a16="http://schemas.microsoft.com/office/drawing/2014/main" id="{38066665-31A7-4210-AA45-20C9EAF9B9C9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rot="-3441481">
                      <a:off x="1161" y="1376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36283" name="Freeform 443">
                      <a:extLst>
                        <a:ext uri="{FF2B5EF4-FFF2-40B4-BE49-F238E27FC236}">
                          <a16:creationId xmlns:a16="http://schemas.microsoft.com/office/drawing/2014/main" id="{6DFD6400-F187-4AA2-8F15-9F12C67C6A74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flipV="1">
                      <a:off x="1610" y="2254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</p:grpSp>
              <p:grpSp>
                <p:nvGrpSpPr>
                  <p:cNvPr id="36284" name="Group 444">
                    <a:extLst>
                      <a:ext uri="{FF2B5EF4-FFF2-40B4-BE49-F238E27FC236}">
                        <a16:creationId xmlns:a16="http://schemas.microsoft.com/office/drawing/2014/main" id="{AEB5883E-71ED-4327-AFB5-20ACC66F3B1C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rot="42792305">
                    <a:off x="1204" y="2208"/>
                    <a:ext cx="184" cy="336"/>
                    <a:chOff x="928" y="430"/>
                    <a:chExt cx="1925" cy="3521"/>
                  </a:xfrm>
                </p:grpSpPr>
                <p:sp>
                  <p:nvSpPr>
                    <p:cNvPr id="36285" name="Freeform 445">
                      <a:extLst>
                        <a:ext uri="{FF2B5EF4-FFF2-40B4-BE49-F238E27FC236}">
                          <a16:creationId xmlns:a16="http://schemas.microsoft.com/office/drawing/2014/main" id="{5A15419C-6913-431D-8490-E5C5DD74BB2A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>
                      <a:off x="1621" y="430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36286" name="Freeform 446">
                      <a:extLst>
                        <a:ext uri="{FF2B5EF4-FFF2-40B4-BE49-F238E27FC236}">
                          <a16:creationId xmlns:a16="http://schemas.microsoft.com/office/drawing/2014/main" id="{7ED5BA84-E485-49BD-B3F9-7496BB93366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rot="-3441481">
                      <a:off x="1161" y="1376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36287" name="Freeform 447">
                      <a:extLst>
                        <a:ext uri="{FF2B5EF4-FFF2-40B4-BE49-F238E27FC236}">
                          <a16:creationId xmlns:a16="http://schemas.microsoft.com/office/drawing/2014/main" id="{B6255EED-E07A-474B-B32A-2E78AE197764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flipV="1">
                      <a:off x="1610" y="2254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</p:grpSp>
            </p:grpSp>
            <p:grpSp>
              <p:nvGrpSpPr>
                <p:cNvPr id="36288" name="Group 448">
                  <a:extLst>
                    <a:ext uri="{FF2B5EF4-FFF2-40B4-BE49-F238E27FC236}">
                      <a16:creationId xmlns:a16="http://schemas.microsoft.com/office/drawing/2014/main" id="{42E02BD1-F2E8-4AE7-9641-BEC6D6FAC8F9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12929608" flipH="1">
                  <a:off x="4685" y="917"/>
                  <a:ext cx="200" cy="329"/>
                  <a:chOff x="928" y="430"/>
                  <a:chExt cx="1925" cy="3521"/>
                </a:xfrm>
              </p:grpSpPr>
              <p:sp>
                <p:nvSpPr>
                  <p:cNvPr id="36289" name="Freeform 449">
                    <a:extLst>
                      <a:ext uri="{FF2B5EF4-FFF2-40B4-BE49-F238E27FC236}">
                        <a16:creationId xmlns:a16="http://schemas.microsoft.com/office/drawing/2014/main" id="{A37CB3F1-E429-4138-902D-FFEF596B11E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>
                    <a:off x="1621" y="430"/>
                    <a:ext cx="1232" cy="169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60001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  <p:sp>
                <p:nvSpPr>
                  <p:cNvPr id="36290" name="Freeform 450">
                    <a:extLst>
                      <a:ext uri="{FF2B5EF4-FFF2-40B4-BE49-F238E27FC236}">
                        <a16:creationId xmlns:a16="http://schemas.microsoft.com/office/drawing/2014/main" id="{32C676F1-49AD-4DEF-8934-116060BE138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 rot="-3441481">
                    <a:off x="1161" y="1376"/>
                    <a:ext cx="1232" cy="169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60001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  <p:sp>
                <p:nvSpPr>
                  <p:cNvPr id="36291" name="Freeform 451">
                    <a:extLst>
                      <a:ext uri="{FF2B5EF4-FFF2-40B4-BE49-F238E27FC236}">
                        <a16:creationId xmlns:a16="http://schemas.microsoft.com/office/drawing/2014/main" id="{9B84D298-C46A-49FC-B348-ADF6189A4DF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 flipV="1">
                    <a:off x="1610" y="2254"/>
                    <a:ext cx="1232" cy="169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60001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</p:grpSp>
            <p:grpSp>
              <p:nvGrpSpPr>
                <p:cNvPr id="36292" name="Group 452">
                  <a:extLst>
                    <a:ext uri="{FF2B5EF4-FFF2-40B4-BE49-F238E27FC236}">
                      <a16:creationId xmlns:a16="http://schemas.microsoft.com/office/drawing/2014/main" id="{25EA8CFD-D89F-43D9-B843-7919619AB69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19138033" flipH="1">
                  <a:off x="5374" y="239"/>
                  <a:ext cx="265" cy="309"/>
                  <a:chOff x="3863" y="2473"/>
                  <a:chExt cx="983" cy="1148"/>
                </a:xfrm>
              </p:grpSpPr>
              <p:grpSp>
                <p:nvGrpSpPr>
                  <p:cNvPr id="36293" name="Group 453">
                    <a:extLst>
                      <a:ext uri="{FF2B5EF4-FFF2-40B4-BE49-F238E27FC236}">
                        <a16:creationId xmlns:a16="http://schemas.microsoft.com/office/drawing/2014/main" id="{E7E316D3-1EE5-4B57-BBD4-304CE24C0EB7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3863" y="2473"/>
                    <a:ext cx="983" cy="1148"/>
                    <a:chOff x="3863" y="2473"/>
                    <a:chExt cx="983" cy="1148"/>
                  </a:xfrm>
                </p:grpSpPr>
                <p:grpSp>
                  <p:nvGrpSpPr>
                    <p:cNvPr id="36294" name="Group 454">
                      <a:extLst>
                        <a:ext uri="{FF2B5EF4-FFF2-40B4-BE49-F238E27FC236}">
                          <a16:creationId xmlns:a16="http://schemas.microsoft.com/office/drawing/2014/main" id="{90A67A1A-42EA-4BB3-B45B-EC9486C70AC3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 rot="20092130" flipH="1">
                      <a:off x="4330" y="2473"/>
                      <a:ext cx="516" cy="926"/>
                      <a:chOff x="928" y="430"/>
                      <a:chExt cx="1925" cy="3521"/>
                    </a:xfrm>
                  </p:grpSpPr>
                  <p:sp>
                    <p:nvSpPr>
                      <p:cNvPr id="36295" name="Freeform 455">
                        <a:extLst>
                          <a:ext uri="{FF2B5EF4-FFF2-40B4-BE49-F238E27FC236}">
                            <a16:creationId xmlns:a16="http://schemas.microsoft.com/office/drawing/2014/main" id="{6F471700-87E6-4466-9BBE-3EF2227291F6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1621" y="430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50000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  <p:sp>
                    <p:nvSpPr>
                      <p:cNvPr id="36296" name="Freeform 456">
                        <a:extLst>
                          <a:ext uri="{FF2B5EF4-FFF2-40B4-BE49-F238E27FC236}">
                            <a16:creationId xmlns:a16="http://schemas.microsoft.com/office/drawing/2014/main" id="{102ADAF2-8294-443A-A9CF-3C887F449140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 rot="-3441481">
                        <a:off x="1161" y="1376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50000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  <p:sp>
                    <p:nvSpPr>
                      <p:cNvPr id="36297" name="Freeform 457">
                        <a:extLst>
                          <a:ext uri="{FF2B5EF4-FFF2-40B4-BE49-F238E27FC236}">
                            <a16:creationId xmlns:a16="http://schemas.microsoft.com/office/drawing/2014/main" id="{A1A0DEA4-FBE2-42DA-931F-A648D9EC3652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 flipV="1">
                        <a:off x="1610" y="2254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50000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</p:grpSp>
                <p:grpSp>
                  <p:nvGrpSpPr>
                    <p:cNvPr id="36298" name="Group 458">
                      <a:extLst>
                        <a:ext uri="{FF2B5EF4-FFF2-40B4-BE49-F238E27FC236}">
                          <a16:creationId xmlns:a16="http://schemas.microsoft.com/office/drawing/2014/main" id="{051D8726-720B-4145-A73C-5292EC1BABD7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 rot="41632372">
                      <a:off x="3863" y="2695"/>
                      <a:ext cx="516" cy="926"/>
                      <a:chOff x="928" y="430"/>
                      <a:chExt cx="1925" cy="3521"/>
                    </a:xfrm>
                  </p:grpSpPr>
                  <p:sp>
                    <p:nvSpPr>
                      <p:cNvPr id="36299" name="Freeform 459">
                        <a:extLst>
                          <a:ext uri="{FF2B5EF4-FFF2-40B4-BE49-F238E27FC236}">
                            <a16:creationId xmlns:a16="http://schemas.microsoft.com/office/drawing/2014/main" id="{81951318-A4E3-4EA3-B633-4D40E1B0921A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1621" y="430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50000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  <p:sp>
                    <p:nvSpPr>
                      <p:cNvPr id="36300" name="Freeform 460">
                        <a:extLst>
                          <a:ext uri="{FF2B5EF4-FFF2-40B4-BE49-F238E27FC236}">
                            <a16:creationId xmlns:a16="http://schemas.microsoft.com/office/drawing/2014/main" id="{29628312-7A41-45DB-A747-2CC621A97073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 rot="-3441481">
                        <a:off x="1161" y="1376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50000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  <p:sp>
                    <p:nvSpPr>
                      <p:cNvPr id="36301" name="Freeform 461">
                        <a:extLst>
                          <a:ext uri="{FF2B5EF4-FFF2-40B4-BE49-F238E27FC236}">
                            <a16:creationId xmlns:a16="http://schemas.microsoft.com/office/drawing/2014/main" id="{DC8193E5-AF26-4B59-A035-002D33CD2D59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 flipV="1">
                        <a:off x="1610" y="2254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50000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</p:grpSp>
              </p:grpSp>
              <p:grpSp>
                <p:nvGrpSpPr>
                  <p:cNvPr id="36302" name="Group 462">
                    <a:extLst>
                      <a:ext uri="{FF2B5EF4-FFF2-40B4-BE49-F238E27FC236}">
                        <a16:creationId xmlns:a16="http://schemas.microsoft.com/office/drawing/2014/main" id="{1F78481B-DCEC-4DC2-8A2B-F8DFAE9FC335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rot="1750193">
                    <a:off x="4044" y="2688"/>
                    <a:ext cx="616" cy="718"/>
                    <a:chOff x="3863" y="2473"/>
                    <a:chExt cx="983" cy="1148"/>
                  </a:xfrm>
                </p:grpSpPr>
                <p:grpSp>
                  <p:nvGrpSpPr>
                    <p:cNvPr id="36303" name="Group 463">
                      <a:extLst>
                        <a:ext uri="{FF2B5EF4-FFF2-40B4-BE49-F238E27FC236}">
                          <a16:creationId xmlns:a16="http://schemas.microsoft.com/office/drawing/2014/main" id="{A51F8F68-874D-4985-9EB7-B77C8863596C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 rot="20092130" flipH="1">
                      <a:off x="4330" y="2473"/>
                      <a:ext cx="516" cy="926"/>
                      <a:chOff x="928" y="430"/>
                      <a:chExt cx="1925" cy="3521"/>
                    </a:xfrm>
                  </p:grpSpPr>
                  <p:sp>
                    <p:nvSpPr>
                      <p:cNvPr id="36304" name="Freeform 464">
                        <a:extLst>
                          <a:ext uri="{FF2B5EF4-FFF2-40B4-BE49-F238E27FC236}">
                            <a16:creationId xmlns:a16="http://schemas.microsoft.com/office/drawing/2014/main" id="{2209F7E4-862E-40D4-BC5D-3B944CC2A7AD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1621" y="430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89999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  <p:sp>
                    <p:nvSpPr>
                      <p:cNvPr id="36305" name="Freeform 465">
                        <a:extLst>
                          <a:ext uri="{FF2B5EF4-FFF2-40B4-BE49-F238E27FC236}">
                            <a16:creationId xmlns:a16="http://schemas.microsoft.com/office/drawing/2014/main" id="{8B1CC20C-D811-4847-8D9A-D114B4D77C0F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 rot="-3441481">
                        <a:off x="1161" y="1376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89999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  <p:sp>
                    <p:nvSpPr>
                      <p:cNvPr id="36306" name="Freeform 466">
                        <a:extLst>
                          <a:ext uri="{FF2B5EF4-FFF2-40B4-BE49-F238E27FC236}">
                            <a16:creationId xmlns:a16="http://schemas.microsoft.com/office/drawing/2014/main" id="{38851D52-D3F5-49AA-82E3-140611482BB7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 flipV="1">
                        <a:off x="1610" y="2254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89999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</p:grpSp>
                <p:grpSp>
                  <p:nvGrpSpPr>
                    <p:cNvPr id="36307" name="Group 467">
                      <a:extLst>
                        <a:ext uri="{FF2B5EF4-FFF2-40B4-BE49-F238E27FC236}">
                          <a16:creationId xmlns:a16="http://schemas.microsoft.com/office/drawing/2014/main" id="{FB8FB3AD-092C-4F16-B4BB-15122B50589D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 rot="41632372">
                      <a:off x="3863" y="2695"/>
                      <a:ext cx="516" cy="926"/>
                      <a:chOff x="928" y="430"/>
                      <a:chExt cx="1925" cy="3521"/>
                    </a:xfrm>
                  </p:grpSpPr>
                  <p:sp>
                    <p:nvSpPr>
                      <p:cNvPr id="36308" name="Freeform 468">
                        <a:extLst>
                          <a:ext uri="{FF2B5EF4-FFF2-40B4-BE49-F238E27FC236}">
                            <a16:creationId xmlns:a16="http://schemas.microsoft.com/office/drawing/2014/main" id="{62F09E69-87F8-4D8C-B3FD-2979C46C8938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1621" y="430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89999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  <p:sp>
                    <p:nvSpPr>
                      <p:cNvPr id="36309" name="Freeform 469">
                        <a:extLst>
                          <a:ext uri="{FF2B5EF4-FFF2-40B4-BE49-F238E27FC236}">
                            <a16:creationId xmlns:a16="http://schemas.microsoft.com/office/drawing/2014/main" id="{2C5F40FD-2D1B-44FF-9227-9741501483A3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 rot="-3441481">
                        <a:off x="1161" y="1376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89999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  <p:sp>
                    <p:nvSpPr>
                      <p:cNvPr id="36310" name="Freeform 470">
                        <a:extLst>
                          <a:ext uri="{FF2B5EF4-FFF2-40B4-BE49-F238E27FC236}">
                            <a16:creationId xmlns:a16="http://schemas.microsoft.com/office/drawing/2014/main" id="{53CBC3DE-928E-44AB-9481-958E421FA9F2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 flipV="1">
                        <a:off x="1610" y="2254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89999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</p:grpSp>
              </p:grpSp>
            </p:grpSp>
            <p:grpSp>
              <p:nvGrpSpPr>
                <p:cNvPr id="36311" name="Group 471">
                  <a:extLst>
                    <a:ext uri="{FF2B5EF4-FFF2-40B4-BE49-F238E27FC236}">
                      <a16:creationId xmlns:a16="http://schemas.microsoft.com/office/drawing/2014/main" id="{105A5922-8530-4D3A-8BF8-F06CE9B5AB3C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18012195" flipH="1">
                  <a:off x="4727" y="1444"/>
                  <a:ext cx="388" cy="453"/>
                  <a:chOff x="3863" y="2473"/>
                  <a:chExt cx="983" cy="1148"/>
                </a:xfrm>
              </p:grpSpPr>
              <p:grpSp>
                <p:nvGrpSpPr>
                  <p:cNvPr id="36312" name="Group 472">
                    <a:extLst>
                      <a:ext uri="{FF2B5EF4-FFF2-40B4-BE49-F238E27FC236}">
                        <a16:creationId xmlns:a16="http://schemas.microsoft.com/office/drawing/2014/main" id="{F80E23C1-E0C6-4F02-892A-BC1CB4A4E869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3863" y="2473"/>
                    <a:ext cx="983" cy="1148"/>
                    <a:chOff x="3863" y="2473"/>
                    <a:chExt cx="983" cy="1148"/>
                  </a:xfrm>
                </p:grpSpPr>
                <p:grpSp>
                  <p:nvGrpSpPr>
                    <p:cNvPr id="36313" name="Group 473">
                      <a:extLst>
                        <a:ext uri="{FF2B5EF4-FFF2-40B4-BE49-F238E27FC236}">
                          <a16:creationId xmlns:a16="http://schemas.microsoft.com/office/drawing/2014/main" id="{77D127FB-2EED-4E43-9314-7E9D9869F5D9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 rot="20092130" flipH="1">
                      <a:off x="4330" y="2473"/>
                      <a:ext cx="516" cy="926"/>
                      <a:chOff x="928" y="430"/>
                      <a:chExt cx="1925" cy="3521"/>
                    </a:xfrm>
                  </p:grpSpPr>
                  <p:sp>
                    <p:nvSpPr>
                      <p:cNvPr id="36314" name="Freeform 474">
                        <a:extLst>
                          <a:ext uri="{FF2B5EF4-FFF2-40B4-BE49-F238E27FC236}">
                            <a16:creationId xmlns:a16="http://schemas.microsoft.com/office/drawing/2014/main" id="{D0881C0D-0D80-4A75-8216-4CDC26219BDF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1621" y="430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50000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  <p:sp>
                    <p:nvSpPr>
                      <p:cNvPr id="36315" name="Freeform 475">
                        <a:extLst>
                          <a:ext uri="{FF2B5EF4-FFF2-40B4-BE49-F238E27FC236}">
                            <a16:creationId xmlns:a16="http://schemas.microsoft.com/office/drawing/2014/main" id="{9DD63BD2-2CD4-4A0F-8814-2EE4E3266428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 rot="-3441481">
                        <a:off x="1161" y="1376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50000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  <p:sp>
                    <p:nvSpPr>
                      <p:cNvPr id="36316" name="Freeform 476">
                        <a:extLst>
                          <a:ext uri="{FF2B5EF4-FFF2-40B4-BE49-F238E27FC236}">
                            <a16:creationId xmlns:a16="http://schemas.microsoft.com/office/drawing/2014/main" id="{4E126B07-C16C-43FC-AB24-E286FECCD689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 flipV="1">
                        <a:off x="1610" y="2254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50000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</p:grpSp>
                <p:grpSp>
                  <p:nvGrpSpPr>
                    <p:cNvPr id="36317" name="Group 477">
                      <a:extLst>
                        <a:ext uri="{FF2B5EF4-FFF2-40B4-BE49-F238E27FC236}">
                          <a16:creationId xmlns:a16="http://schemas.microsoft.com/office/drawing/2014/main" id="{09115848-9A08-4795-BF29-B13EB05FFB35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 rot="41632372">
                      <a:off x="3863" y="2695"/>
                      <a:ext cx="516" cy="926"/>
                      <a:chOff x="928" y="430"/>
                      <a:chExt cx="1925" cy="3521"/>
                    </a:xfrm>
                  </p:grpSpPr>
                  <p:sp>
                    <p:nvSpPr>
                      <p:cNvPr id="36318" name="Freeform 478">
                        <a:extLst>
                          <a:ext uri="{FF2B5EF4-FFF2-40B4-BE49-F238E27FC236}">
                            <a16:creationId xmlns:a16="http://schemas.microsoft.com/office/drawing/2014/main" id="{F26CD3FF-66A9-4A25-81CA-AEF0CD516F41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1621" y="430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50000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  <p:sp>
                    <p:nvSpPr>
                      <p:cNvPr id="36319" name="Freeform 479">
                        <a:extLst>
                          <a:ext uri="{FF2B5EF4-FFF2-40B4-BE49-F238E27FC236}">
                            <a16:creationId xmlns:a16="http://schemas.microsoft.com/office/drawing/2014/main" id="{1EEF8E29-D553-4D76-9780-4746F76A7FCB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 rot="-3441481">
                        <a:off x="1161" y="1376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50000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  <p:sp>
                    <p:nvSpPr>
                      <p:cNvPr id="36320" name="Freeform 480">
                        <a:extLst>
                          <a:ext uri="{FF2B5EF4-FFF2-40B4-BE49-F238E27FC236}">
                            <a16:creationId xmlns:a16="http://schemas.microsoft.com/office/drawing/2014/main" id="{8729F484-CA65-4F38-9A86-5A2155B33AAD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 flipV="1">
                        <a:off x="1610" y="2254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50000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</p:grpSp>
              </p:grpSp>
              <p:grpSp>
                <p:nvGrpSpPr>
                  <p:cNvPr id="36321" name="Group 481">
                    <a:extLst>
                      <a:ext uri="{FF2B5EF4-FFF2-40B4-BE49-F238E27FC236}">
                        <a16:creationId xmlns:a16="http://schemas.microsoft.com/office/drawing/2014/main" id="{B09A954E-18BE-48C5-9B01-F9167D9A5EC4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rot="1750193">
                    <a:off x="4044" y="2688"/>
                    <a:ext cx="616" cy="718"/>
                    <a:chOff x="3863" y="2473"/>
                    <a:chExt cx="983" cy="1148"/>
                  </a:xfrm>
                </p:grpSpPr>
                <p:grpSp>
                  <p:nvGrpSpPr>
                    <p:cNvPr id="36322" name="Group 482">
                      <a:extLst>
                        <a:ext uri="{FF2B5EF4-FFF2-40B4-BE49-F238E27FC236}">
                          <a16:creationId xmlns:a16="http://schemas.microsoft.com/office/drawing/2014/main" id="{3E6EFA78-23E1-4494-91EB-C17AC31F0930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 rot="20092130" flipH="1">
                      <a:off x="4330" y="2473"/>
                      <a:ext cx="516" cy="926"/>
                      <a:chOff x="928" y="430"/>
                      <a:chExt cx="1925" cy="3521"/>
                    </a:xfrm>
                  </p:grpSpPr>
                  <p:sp>
                    <p:nvSpPr>
                      <p:cNvPr id="36323" name="Freeform 483">
                        <a:extLst>
                          <a:ext uri="{FF2B5EF4-FFF2-40B4-BE49-F238E27FC236}">
                            <a16:creationId xmlns:a16="http://schemas.microsoft.com/office/drawing/2014/main" id="{068F1FA9-7E6F-42FE-B916-60DB9B43055E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1621" y="430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89999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  <p:sp>
                    <p:nvSpPr>
                      <p:cNvPr id="36324" name="Freeform 484">
                        <a:extLst>
                          <a:ext uri="{FF2B5EF4-FFF2-40B4-BE49-F238E27FC236}">
                            <a16:creationId xmlns:a16="http://schemas.microsoft.com/office/drawing/2014/main" id="{20AB0D08-B8A0-4C25-990D-0F576C56521B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 rot="-3441481">
                        <a:off x="1161" y="1376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89999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  <p:sp>
                    <p:nvSpPr>
                      <p:cNvPr id="36325" name="Freeform 485">
                        <a:extLst>
                          <a:ext uri="{FF2B5EF4-FFF2-40B4-BE49-F238E27FC236}">
                            <a16:creationId xmlns:a16="http://schemas.microsoft.com/office/drawing/2014/main" id="{A920F3DA-DDE0-4FE1-9931-4D8E11FFDA92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 flipV="1">
                        <a:off x="1610" y="2254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89999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</p:grpSp>
                <p:grpSp>
                  <p:nvGrpSpPr>
                    <p:cNvPr id="36326" name="Group 486">
                      <a:extLst>
                        <a:ext uri="{FF2B5EF4-FFF2-40B4-BE49-F238E27FC236}">
                          <a16:creationId xmlns:a16="http://schemas.microsoft.com/office/drawing/2014/main" id="{CE2804A7-CDDB-4A4E-A01D-50F6AAF6A7CC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 rot="41632372">
                      <a:off x="3863" y="2695"/>
                      <a:ext cx="516" cy="926"/>
                      <a:chOff x="928" y="430"/>
                      <a:chExt cx="1925" cy="3521"/>
                    </a:xfrm>
                  </p:grpSpPr>
                  <p:sp>
                    <p:nvSpPr>
                      <p:cNvPr id="36327" name="Freeform 487">
                        <a:extLst>
                          <a:ext uri="{FF2B5EF4-FFF2-40B4-BE49-F238E27FC236}">
                            <a16:creationId xmlns:a16="http://schemas.microsoft.com/office/drawing/2014/main" id="{F8286591-EC5F-4CE3-91D2-24495450292D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1621" y="430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89999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  <p:sp>
                    <p:nvSpPr>
                      <p:cNvPr id="36328" name="Freeform 488">
                        <a:extLst>
                          <a:ext uri="{FF2B5EF4-FFF2-40B4-BE49-F238E27FC236}">
                            <a16:creationId xmlns:a16="http://schemas.microsoft.com/office/drawing/2014/main" id="{F5A5C1C6-5670-4349-B13F-F7342C15B8A4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 rot="-3441481">
                        <a:off x="1161" y="1376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89999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  <p:sp>
                    <p:nvSpPr>
                      <p:cNvPr id="36329" name="Freeform 489">
                        <a:extLst>
                          <a:ext uri="{FF2B5EF4-FFF2-40B4-BE49-F238E27FC236}">
                            <a16:creationId xmlns:a16="http://schemas.microsoft.com/office/drawing/2014/main" id="{532D6DA9-2B40-427D-8095-F91707AD5E53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gray">
                      <a:xfrm flipV="1">
                        <a:off x="1610" y="2254"/>
                        <a:ext cx="1232" cy="1697"/>
                      </a:xfrm>
                      <a:custGeom>
                        <a:avLst/>
                        <a:gdLst>
                          <a:gd name="T0" fmla="*/ 1212 w 1232"/>
                          <a:gd name="T1" fmla="*/ 1697 h 1697"/>
                          <a:gd name="T2" fmla="*/ 335 w 1232"/>
                          <a:gd name="T3" fmla="*/ 951 h 1697"/>
                          <a:gd name="T4" fmla="*/ 167 w 1232"/>
                          <a:gd name="T5" fmla="*/ 47 h 1697"/>
                          <a:gd name="T6" fmla="*/ 910 w 1232"/>
                          <a:gd name="T7" fmla="*/ 545 h 1697"/>
                          <a:gd name="T8" fmla="*/ 1212 w 1232"/>
                          <a:gd name="T9" fmla="*/ 1697 h 16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232" h="1697">
                            <a:moveTo>
                              <a:pt x="1212" y="1697"/>
                            </a:moveTo>
                            <a:cubicBezTo>
                              <a:pt x="1024" y="1657"/>
                              <a:pt x="536" y="1219"/>
                              <a:pt x="335" y="951"/>
                            </a:cubicBezTo>
                            <a:cubicBezTo>
                              <a:pt x="228" y="817"/>
                              <a:pt x="0" y="389"/>
                              <a:pt x="167" y="47"/>
                            </a:cubicBezTo>
                            <a:cubicBezTo>
                              <a:pt x="488" y="0"/>
                              <a:pt x="762" y="306"/>
                              <a:pt x="910" y="545"/>
                            </a:cubicBezTo>
                            <a:cubicBezTo>
                              <a:pt x="1058" y="784"/>
                              <a:pt x="1232" y="1517"/>
                              <a:pt x="1212" y="169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89999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vi-VN"/>
                      </a:p>
                    </p:txBody>
                  </p:sp>
                </p:grpSp>
              </p:grpSp>
            </p:grpSp>
          </p:grpSp>
          <p:grpSp>
            <p:nvGrpSpPr>
              <p:cNvPr id="36330" name="Group 490">
                <a:extLst>
                  <a:ext uri="{FF2B5EF4-FFF2-40B4-BE49-F238E27FC236}">
                    <a16:creationId xmlns:a16="http://schemas.microsoft.com/office/drawing/2014/main" id="{AB41124B-C774-4067-A649-C5A8DAF0C7F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921" y="788"/>
                <a:ext cx="682" cy="814"/>
                <a:chOff x="4921" y="788"/>
                <a:chExt cx="682" cy="814"/>
              </a:xfrm>
            </p:grpSpPr>
            <p:grpSp>
              <p:nvGrpSpPr>
                <p:cNvPr id="36331" name="Group 491">
                  <a:extLst>
                    <a:ext uri="{FF2B5EF4-FFF2-40B4-BE49-F238E27FC236}">
                      <a16:creationId xmlns:a16="http://schemas.microsoft.com/office/drawing/2014/main" id="{3E9C70FB-933C-4E65-B71B-B8EAC033243A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12455032" flipH="1" flipV="1">
                  <a:off x="4921" y="788"/>
                  <a:ext cx="364" cy="667"/>
                  <a:chOff x="928" y="430"/>
                  <a:chExt cx="1925" cy="3521"/>
                </a:xfrm>
              </p:grpSpPr>
              <p:sp>
                <p:nvSpPr>
                  <p:cNvPr id="36332" name="Freeform 492">
                    <a:extLst>
                      <a:ext uri="{FF2B5EF4-FFF2-40B4-BE49-F238E27FC236}">
                        <a16:creationId xmlns:a16="http://schemas.microsoft.com/office/drawing/2014/main" id="{72ADBB48-AFD4-42A9-B960-3B6D76379B8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>
                    <a:off x="1621" y="430"/>
                    <a:ext cx="1232" cy="169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60001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  <p:sp>
                <p:nvSpPr>
                  <p:cNvPr id="36333" name="Freeform 493">
                    <a:extLst>
                      <a:ext uri="{FF2B5EF4-FFF2-40B4-BE49-F238E27FC236}">
                        <a16:creationId xmlns:a16="http://schemas.microsoft.com/office/drawing/2014/main" id="{A4DBB153-C436-4BE2-BE9F-3DA53A62644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 rot="-3441481">
                    <a:off x="1161" y="1376"/>
                    <a:ext cx="1232" cy="169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60001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  <p:sp>
                <p:nvSpPr>
                  <p:cNvPr id="36334" name="Freeform 494">
                    <a:extLst>
                      <a:ext uri="{FF2B5EF4-FFF2-40B4-BE49-F238E27FC236}">
                        <a16:creationId xmlns:a16="http://schemas.microsoft.com/office/drawing/2014/main" id="{4F57FA21-D106-43E3-86BB-A672323C340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 flipV="1">
                    <a:off x="1610" y="2254"/>
                    <a:ext cx="1232" cy="169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60001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</p:grpSp>
            <p:grpSp>
              <p:nvGrpSpPr>
                <p:cNvPr id="36335" name="Group 495">
                  <a:extLst>
                    <a:ext uri="{FF2B5EF4-FFF2-40B4-BE49-F238E27FC236}">
                      <a16:creationId xmlns:a16="http://schemas.microsoft.com/office/drawing/2014/main" id="{ABEB139C-9B2A-44DD-98F6-E7028E7C3C8A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23400000" flipH="1" flipV="1">
                  <a:off x="5239" y="935"/>
                  <a:ext cx="364" cy="667"/>
                  <a:chOff x="928" y="430"/>
                  <a:chExt cx="1925" cy="3521"/>
                </a:xfrm>
              </p:grpSpPr>
              <p:sp>
                <p:nvSpPr>
                  <p:cNvPr id="36336" name="Freeform 496">
                    <a:extLst>
                      <a:ext uri="{FF2B5EF4-FFF2-40B4-BE49-F238E27FC236}">
                        <a16:creationId xmlns:a16="http://schemas.microsoft.com/office/drawing/2014/main" id="{D4AB0659-7966-4BEB-8D3F-586FAED8AE3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>
                    <a:off x="1621" y="430"/>
                    <a:ext cx="1232" cy="169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60001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  <p:sp>
                <p:nvSpPr>
                  <p:cNvPr id="36337" name="Freeform 497">
                    <a:extLst>
                      <a:ext uri="{FF2B5EF4-FFF2-40B4-BE49-F238E27FC236}">
                        <a16:creationId xmlns:a16="http://schemas.microsoft.com/office/drawing/2014/main" id="{6D14D2AE-F42D-4397-BD36-C789AD1705A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 rot="-3441481">
                    <a:off x="1161" y="1376"/>
                    <a:ext cx="1232" cy="169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60001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  <p:sp>
                <p:nvSpPr>
                  <p:cNvPr id="36338" name="Freeform 498">
                    <a:extLst>
                      <a:ext uri="{FF2B5EF4-FFF2-40B4-BE49-F238E27FC236}">
                        <a16:creationId xmlns:a16="http://schemas.microsoft.com/office/drawing/2014/main" id="{4466683D-EE6A-415B-A032-63CD2F05704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 flipV="1">
                    <a:off x="1610" y="2254"/>
                    <a:ext cx="1232" cy="169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60001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</p:grpSp>
          </p:grpSp>
        </p:grpSp>
      </p:grpSp>
      <p:pic>
        <p:nvPicPr>
          <p:cNvPr id="36339" name="Picture 499" descr="01">
            <a:extLst>
              <a:ext uri="{FF2B5EF4-FFF2-40B4-BE49-F238E27FC236}">
                <a16:creationId xmlns:a16="http://schemas.microsoft.com/office/drawing/2014/main" id="{BD0CFB14-EA04-428C-81C2-5BBD860CCEF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6" r="1871"/>
          <a:stretch>
            <a:fillRect/>
          </a:stretch>
        </p:blipFill>
        <p:spPr bwMode="gray">
          <a:xfrm>
            <a:off x="0" y="1981200"/>
            <a:ext cx="9144000" cy="340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6340" name="Group 500">
            <a:extLst>
              <a:ext uri="{FF2B5EF4-FFF2-40B4-BE49-F238E27FC236}">
                <a16:creationId xmlns:a16="http://schemas.microsoft.com/office/drawing/2014/main" id="{15F27D64-703B-46E0-B376-AF62F6DDA83B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2819400" y="3657600"/>
            <a:ext cx="2803525" cy="3200400"/>
            <a:chOff x="1776" y="2304"/>
            <a:chExt cx="1766" cy="2016"/>
          </a:xfrm>
        </p:grpSpPr>
        <p:sp>
          <p:nvSpPr>
            <p:cNvPr id="36341" name="Rectangle 501">
              <a:extLst>
                <a:ext uri="{FF2B5EF4-FFF2-40B4-BE49-F238E27FC236}">
                  <a16:creationId xmlns:a16="http://schemas.microsoft.com/office/drawing/2014/main" id="{39CCE6D0-2268-485E-B1ED-438BF0A3FC3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617" y="3127"/>
              <a:ext cx="86" cy="1193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tint val="63529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vi-VN"/>
            </a:p>
          </p:txBody>
        </p:sp>
        <p:grpSp>
          <p:nvGrpSpPr>
            <p:cNvPr id="36342" name="Group 502">
              <a:extLst>
                <a:ext uri="{FF2B5EF4-FFF2-40B4-BE49-F238E27FC236}">
                  <a16:creationId xmlns:a16="http://schemas.microsoft.com/office/drawing/2014/main" id="{172198CF-55BC-477B-83A1-203FC9ABB20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76" y="2304"/>
              <a:ext cx="1766" cy="1779"/>
              <a:chOff x="1776" y="2304"/>
              <a:chExt cx="1766" cy="1779"/>
            </a:xfrm>
          </p:grpSpPr>
          <p:sp>
            <p:nvSpPr>
              <p:cNvPr id="36343" name="Freeform 503">
                <a:extLst>
                  <a:ext uri="{FF2B5EF4-FFF2-40B4-BE49-F238E27FC236}">
                    <a16:creationId xmlns:a16="http://schemas.microsoft.com/office/drawing/2014/main" id="{505CEEB7-4074-480F-83F1-4C5BF2A00387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1381608">
                <a:off x="2855" y="2408"/>
                <a:ext cx="687" cy="955"/>
              </a:xfrm>
              <a:custGeom>
                <a:avLst/>
                <a:gdLst>
                  <a:gd name="T0" fmla="*/ 276 w 1302"/>
                  <a:gd name="T1" fmla="*/ 0 h 1818"/>
                  <a:gd name="T2" fmla="*/ 0 w 1302"/>
                  <a:gd name="T3" fmla="*/ 1818 h 1818"/>
                  <a:gd name="T4" fmla="*/ 276 w 1302"/>
                  <a:gd name="T5" fmla="*/ 0 h 1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02" h="1818">
                    <a:moveTo>
                      <a:pt x="276" y="0"/>
                    </a:moveTo>
                    <a:cubicBezTo>
                      <a:pt x="1302" y="1171"/>
                      <a:pt x="322" y="1635"/>
                      <a:pt x="0" y="1818"/>
                    </a:cubicBezTo>
                    <a:cubicBezTo>
                      <a:pt x="0" y="1818"/>
                      <a:pt x="276" y="0"/>
                      <a:pt x="276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72941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344" name="Freeform 504">
                <a:extLst>
                  <a:ext uri="{FF2B5EF4-FFF2-40B4-BE49-F238E27FC236}">
                    <a16:creationId xmlns:a16="http://schemas.microsoft.com/office/drawing/2014/main" id="{E6787BD6-956B-41A1-85EC-2AAAAAF69D67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1381608">
                <a:off x="3023" y="2382"/>
                <a:ext cx="318" cy="500"/>
              </a:xfrm>
              <a:custGeom>
                <a:avLst/>
                <a:gdLst>
                  <a:gd name="T0" fmla="*/ 144 w 603"/>
                  <a:gd name="T1" fmla="*/ 0 h 951"/>
                  <a:gd name="T2" fmla="*/ 0 w 603"/>
                  <a:gd name="T3" fmla="*/ 951 h 951"/>
                  <a:gd name="T4" fmla="*/ 602 w 603"/>
                  <a:gd name="T5" fmla="*/ 914 h 951"/>
                  <a:gd name="T6" fmla="*/ 144 w 603"/>
                  <a:gd name="T7" fmla="*/ 0 h 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3" h="951">
                    <a:moveTo>
                      <a:pt x="144" y="0"/>
                    </a:moveTo>
                    <a:cubicBezTo>
                      <a:pt x="72" y="475"/>
                      <a:pt x="0" y="951"/>
                      <a:pt x="0" y="951"/>
                    </a:cubicBezTo>
                    <a:cubicBezTo>
                      <a:pt x="0" y="951"/>
                      <a:pt x="301" y="932"/>
                      <a:pt x="602" y="914"/>
                    </a:cubicBezTo>
                    <a:cubicBezTo>
                      <a:pt x="603" y="489"/>
                      <a:pt x="144" y="0"/>
                      <a:pt x="144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  <a:alpha val="50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345" name="Freeform 505">
                <a:extLst>
                  <a:ext uri="{FF2B5EF4-FFF2-40B4-BE49-F238E27FC236}">
                    <a16:creationId xmlns:a16="http://schemas.microsoft.com/office/drawing/2014/main" id="{30CAAA3F-99DE-4C8A-8778-61C4D88DD12E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1381608">
                <a:off x="2806" y="2648"/>
                <a:ext cx="512" cy="670"/>
              </a:xfrm>
              <a:custGeom>
                <a:avLst/>
                <a:gdLst>
                  <a:gd name="T0" fmla="*/ 636 w 972"/>
                  <a:gd name="T1" fmla="*/ 0 h 1275"/>
                  <a:gd name="T2" fmla="*/ 0 w 972"/>
                  <a:gd name="T3" fmla="*/ 1275 h 1275"/>
                  <a:gd name="T4" fmla="*/ 636 w 972"/>
                  <a:gd name="T5" fmla="*/ 0 h 1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72" h="1275">
                    <a:moveTo>
                      <a:pt x="636" y="0"/>
                    </a:moveTo>
                    <a:cubicBezTo>
                      <a:pt x="972" y="726"/>
                      <a:pt x="322" y="1092"/>
                      <a:pt x="0" y="1275"/>
                    </a:cubicBezTo>
                    <a:cubicBezTo>
                      <a:pt x="0" y="1275"/>
                      <a:pt x="564" y="852"/>
                      <a:pt x="636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shade val="46275"/>
                      <a:invGamma/>
                      <a:alpha val="30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346" name="Freeform 506">
                <a:extLst>
                  <a:ext uri="{FF2B5EF4-FFF2-40B4-BE49-F238E27FC236}">
                    <a16:creationId xmlns:a16="http://schemas.microsoft.com/office/drawing/2014/main" id="{7AEFBB59-4FA5-4F00-A6D0-8DC831B146D7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1381608">
                <a:off x="2797" y="2691"/>
                <a:ext cx="482" cy="619"/>
              </a:xfrm>
              <a:custGeom>
                <a:avLst/>
                <a:gdLst>
                  <a:gd name="T0" fmla="*/ 678 w 912"/>
                  <a:gd name="T1" fmla="*/ 0 h 1179"/>
                  <a:gd name="T2" fmla="*/ 0 w 912"/>
                  <a:gd name="T3" fmla="*/ 1179 h 1179"/>
                  <a:gd name="T4" fmla="*/ 678 w 912"/>
                  <a:gd name="T5" fmla="*/ 0 h 1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12" h="1179">
                    <a:moveTo>
                      <a:pt x="678" y="0"/>
                    </a:moveTo>
                    <a:cubicBezTo>
                      <a:pt x="912" y="678"/>
                      <a:pt x="322" y="996"/>
                      <a:pt x="0" y="1179"/>
                    </a:cubicBezTo>
                    <a:cubicBezTo>
                      <a:pt x="0" y="1179"/>
                      <a:pt x="878" y="652"/>
                      <a:pt x="67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shade val="46275"/>
                      <a:invGamma/>
                      <a:alpha val="30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347" name="Freeform 507">
                <a:extLst>
                  <a:ext uri="{FF2B5EF4-FFF2-40B4-BE49-F238E27FC236}">
                    <a16:creationId xmlns:a16="http://schemas.microsoft.com/office/drawing/2014/main" id="{5A4853D1-4845-4622-94A1-DF7CECBC8198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4018392">
                <a:off x="2372" y="2458"/>
                <a:ext cx="446" cy="836"/>
              </a:xfrm>
              <a:custGeom>
                <a:avLst/>
                <a:gdLst>
                  <a:gd name="T0" fmla="*/ 0 w 847"/>
                  <a:gd name="T1" fmla="*/ 1056 h 1584"/>
                  <a:gd name="T2" fmla="*/ 693 w 847"/>
                  <a:gd name="T3" fmla="*/ 0 h 1584"/>
                  <a:gd name="T4" fmla="*/ 768 w 847"/>
                  <a:gd name="T5" fmla="*/ 1359 h 1584"/>
                  <a:gd name="T6" fmla="*/ 27 w 847"/>
                  <a:gd name="T7" fmla="*/ 1191 h 1584"/>
                  <a:gd name="T8" fmla="*/ 0 w 847"/>
                  <a:gd name="T9" fmla="*/ 1056 h 1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7" h="1584">
                    <a:moveTo>
                      <a:pt x="0" y="1056"/>
                    </a:moveTo>
                    <a:cubicBezTo>
                      <a:pt x="847" y="588"/>
                      <a:pt x="705" y="234"/>
                      <a:pt x="693" y="0"/>
                    </a:cubicBezTo>
                    <a:cubicBezTo>
                      <a:pt x="693" y="0"/>
                      <a:pt x="819" y="462"/>
                      <a:pt x="768" y="1359"/>
                    </a:cubicBezTo>
                    <a:cubicBezTo>
                      <a:pt x="507" y="1584"/>
                      <a:pt x="27" y="1191"/>
                      <a:pt x="27" y="1191"/>
                    </a:cubicBezTo>
                    <a:lnTo>
                      <a:pt x="0" y="105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85882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348" name="Freeform 508">
                <a:extLst>
                  <a:ext uri="{FF2B5EF4-FFF2-40B4-BE49-F238E27FC236}">
                    <a16:creationId xmlns:a16="http://schemas.microsoft.com/office/drawing/2014/main" id="{4D438FB7-E8F8-4B3D-9EC8-1289207975CA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-4018392">
                <a:off x="2562" y="2344"/>
                <a:ext cx="109" cy="752"/>
              </a:xfrm>
              <a:custGeom>
                <a:avLst/>
                <a:gdLst>
                  <a:gd name="T0" fmla="*/ 0 w 208"/>
                  <a:gd name="T1" fmla="*/ 586 h 1425"/>
                  <a:gd name="T2" fmla="*/ 82 w 208"/>
                  <a:gd name="T3" fmla="*/ 0 h 1425"/>
                  <a:gd name="T4" fmla="*/ 157 w 208"/>
                  <a:gd name="T5" fmla="*/ 1359 h 1425"/>
                  <a:gd name="T6" fmla="*/ 1 w 208"/>
                  <a:gd name="T7" fmla="*/ 1425 h 1425"/>
                  <a:gd name="T8" fmla="*/ 0 w 208"/>
                  <a:gd name="T9" fmla="*/ 586 h 1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1425">
                    <a:moveTo>
                      <a:pt x="0" y="586"/>
                    </a:moveTo>
                    <a:cubicBezTo>
                      <a:pt x="124" y="222"/>
                      <a:pt x="96" y="102"/>
                      <a:pt x="82" y="0"/>
                    </a:cubicBezTo>
                    <a:cubicBezTo>
                      <a:pt x="82" y="0"/>
                      <a:pt x="208" y="462"/>
                      <a:pt x="157" y="1359"/>
                    </a:cubicBezTo>
                    <a:cubicBezTo>
                      <a:pt x="75" y="1421"/>
                      <a:pt x="1" y="1425"/>
                      <a:pt x="1" y="1425"/>
                    </a:cubicBezTo>
                    <a:lnTo>
                      <a:pt x="0" y="58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gamma/>
                      <a:shade val="72941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349" name="Freeform 509">
                <a:extLst>
                  <a:ext uri="{FF2B5EF4-FFF2-40B4-BE49-F238E27FC236}">
                    <a16:creationId xmlns:a16="http://schemas.microsoft.com/office/drawing/2014/main" id="{139435B2-2B4B-4B9C-87E5-34C27437D63B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4018392">
                <a:off x="2639" y="2968"/>
                <a:ext cx="124" cy="224"/>
              </a:xfrm>
              <a:custGeom>
                <a:avLst/>
                <a:gdLst>
                  <a:gd name="T0" fmla="*/ 2 w 237"/>
                  <a:gd name="T1" fmla="*/ 143 h 425"/>
                  <a:gd name="T2" fmla="*/ 237 w 237"/>
                  <a:gd name="T3" fmla="*/ 0 h 425"/>
                  <a:gd name="T4" fmla="*/ 234 w 237"/>
                  <a:gd name="T5" fmla="*/ 425 h 425"/>
                  <a:gd name="T6" fmla="*/ 0 w 237"/>
                  <a:gd name="T7" fmla="*/ 276 h 425"/>
                  <a:gd name="T8" fmla="*/ 2 w 237"/>
                  <a:gd name="T9" fmla="*/ 143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425">
                    <a:moveTo>
                      <a:pt x="2" y="143"/>
                    </a:moveTo>
                    <a:lnTo>
                      <a:pt x="237" y="0"/>
                    </a:lnTo>
                    <a:lnTo>
                      <a:pt x="234" y="425"/>
                    </a:lnTo>
                    <a:cubicBezTo>
                      <a:pt x="69" y="339"/>
                      <a:pt x="0" y="276"/>
                      <a:pt x="0" y="276"/>
                    </a:cubicBezTo>
                    <a:lnTo>
                      <a:pt x="2" y="14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gamma/>
                      <a:shade val="79216"/>
                      <a:invGamma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350" name="Freeform 510">
                <a:extLst>
                  <a:ext uri="{FF2B5EF4-FFF2-40B4-BE49-F238E27FC236}">
                    <a16:creationId xmlns:a16="http://schemas.microsoft.com/office/drawing/2014/main" id="{1D0CA323-2AD1-4A20-B85A-06EA61962D7A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4018392">
                <a:off x="1997" y="2166"/>
                <a:ext cx="684" cy="959"/>
              </a:xfrm>
              <a:custGeom>
                <a:avLst/>
                <a:gdLst>
                  <a:gd name="T0" fmla="*/ 276 w 1302"/>
                  <a:gd name="T1" fmla="*/ 0 h 1818"/>
                  <a:gd name="T2" fmla="*/ 0 w 1302"/>
                  <a:gd name="T3" fmla="*/ 1818 h 1818"/>
                  <a:gd name="T4" fmla="*/ 276 w 1302"/>
                  <a:gd name="T5" fmla="*/ 0 h 1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02" h="1818">
                    <a:moveTo>
                      <a:pt x="276" y="0"/>
                    </a:moveTo>
                    <a:cubicBezTo>
                      <a:pt x="1302" y="1171"/>
                      <a:pt x="322" y="1635"/>
                      <a:pt x="0" y="1818"/>
                    </a:cubicBezTo>
                    <a:cubicBezTo>
                      <a:pt x="0" y="1818"/>
                      <a:pt x="276" y="0"/>
                      <a:pt x="276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72941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351" name="Freeform 511">
                <a:extLst>
                  <a:ext uri="{FF2B5EF4-FFF2-40B4-BE49-F238E27FC236}">
                    <a16:creationId xmlns:a16="http://schemas.microsoft.com/office/drawing/2014/main" id="{DD3C8F21-08CA-4A03-B8AF-F873C14A22F4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-4018392">
                <a:off x="2181" y="2445"/>
                <a:ext cx="511" cy="673"/>
              </a:xfrm>
              <a:custGeom>
                <a:avLst/>
                <a:gdLst>
                  <a:gd name="T0" fmla="*/ 636 w 972"/>
                  <a:gd name="T1" fmla="*/ 0 h 1275"/>
                  <a:gd name="T2" fmla="*/ 0 w 972"/>
                  <a:gd name="T3" fmla="*/ 1275 h 1275"/>
                  <a:gd name="T4" fmla="*/ 636 w 972"/>
                  <a:gd name="T5" fmla="*/ 0 h 1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72" h="1275">
                    <a:moveTo>
                      <a:pt x="636" y="0"/>
                    </a:moveTo>
                    <a:cubicBezTo>
                      <a:pt x="972" y="726"/>
                      <a:pt x="322" y="1092"/>
                      <a:pt x="0" y="1275"/>
                    </a:cubicBezTo>
                    <a:cubicBezTo>
                      <a:pt x="0" y="1275"/>
                      <a:pt x="564" y="852"/>
                      <a:pt x="636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shade val="46275"/>
                      <a:invGamma/>
                      <a:alpha val="30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352" name="Freeform 512">
                <a:extLst>
                  <a:ext uri="{FF2B5EF4-FFF2-40B4-BE49-F238E27FC236}">
                    <a16:creationId xmlns:a16="http://schemas.microsoft.com/office/drawing/2014/main" id="{B35EA836-69C4-4073-8648-4BFE9D0884E9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4018392">
                <a:off x="2214" y="2497"/>
                <a:ext cx="479" cy="622"/>
              </a:xfrm>
              <a:custGeom>
                <a:avLst/>
                <a:gdLst>
                  <a:gd name="T0" fmla="*/ 678 w 912"/>
                  <a:gd name="T1" fmla="*/ 0 h 1179"/>
                  <a:gd name="T2" fmla="*/ 0 w 912"/>
                  <a:gd name="T3" fmla="*/ 1179 h 1179"/>
                  <a:gd name="T4" fmla="*/ 678 w 912"/>
                  <a:gd name="T5" fmla="*/ 0 h 1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12" h="1179">
                    <a:moveTo>
                      <a:pt x="678" y="0"/>
                    </a:moveTo>
                    <a:cubicBezTo>
                      <a:pt x="912" y="678"/>
                      <a:pt x="322" y="996"/>
                      <a:pt x="0" y="1179"/>
                    </a:cubicBezTo>
                    <a:cubicBezTo>
                      <a:pt x="0" y="1179"/>
                      <a:pt x="878" y="652"/>
                      <a:pt x="67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shade val="46275"/>
                      <a:invGamma/>
                      <a:alpha val="30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353" name="Freeform 513">
                <a:extLst>
                  <a:ext uri="{FF2B5EF4-FFF2-40B4-BE49-F238E27FC236}">
                    <a16:creationId xmlns:a16="http://schemas.microsoft.com/office/drawing/2014/main" id="{C0011549-0923-498A-AD75-B11D80ED14A2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4018392">
                <a:off x="2207" y="2485"/>
                <a:ext cx="504" cy="622"/>
              </a:xfrm>
              <a:custGeom>
                <a:avLst/>
                <a:gdLst>
                  <a:gd name="T0" fmla="*/ 678 w 960"/>
                  <a:gd name="T1" fmla="*/ 0 h 1179"/>
                  <a:gd name="T2" fmla="*/ 0 w 960"/>
                  <a:gd name="T3" fmla="*/ 1179 h 1179"/>
                  <a:gd name="T4" fmla="*/ 678 w 960"/>
                  <a:gd name="T5" fmla="*/ 0 h 1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0" h="1179">
                    <a:moveTo>
                      <a:pt x="678" y="0"/>
                    </a:moveTo>
                    <a:cubicBezTo>
                      <a:pt x="921" y="696"/>
                      <a:pt x="322" y="996"/>
                      <a:pt x="0" y="1179"/>
                    </a:cubicBezTo>
                    <a:cubicBezTo>
                      <a:pt x="0" y="1179"/>
                      <a:pt x="960" y="789"/>
                      <a:pt x="67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354" name="Freeform 514">
                <a:extLst>
                  <a:ext uri="{FF2B5EF4-FFF2-40B4-BE49-F238E27FC236}">
                    <a16:creationId xmlns:a16="http://schemas.microsoft.com/office/drawing/2014/main" id="{B1202531-3740-4E77-9DF0-F9F6C0D2212F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4018392">
                <a:off x="2685" y="2907"/>
                <a:ext cx="390" cy="207"/>
              </a:xfrm>
              <a:custGeom>
                <a:avLst/>
                <a:gdLst>
                  <a:gd name="T0" fmla="*/ 741 w 741"/>
                  <a:gd name="T1" fmla="*/ 168 h 393"/>
                  <a:gd name="T2" fmla="*/ 0 w 741"/>
                  <a:gd name="T3" fmla="*/ 0 h 393"/>
                  <a:gd name="T4" fmla="*/ 741 w 741"/>
                  <a:gd name="T5" fmla="*/ 168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41" h="393">
                    <a:moveTo>
                      <a:pt x="741" y="168"/>
                    </a:moveTo>
                    <a:cubicBezTo>
                      <a:pt x="480" y="393"/>
                      <a:pt x="0" y="0"/>
                      <a:pt x="0" y="0"/>
                    </a:cubicBezTo>
                    <a:cubicBezTo>
                      <a:pt x="516" y="387"/>
                      <a:pt x="741" y="168"/>
                      <a:pt x="741" y="1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355" name="Freeform 515">
                <a:extLst>
                  <a:ext uri="{FF2B5EF4-FFF2-40B4-BE49-F238E27FC236}">
                    <a16:creationId xmlns:a16="http://schemas.microsoft.com/office/drawing/2014/main" id="{922F34F7-64EE-4277-BC57-CCEB2DA4184B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9418392">
                <a:off x="2126" y="2824"/>
                <a:ext cx="447" cy="832"/>
              </a:xfrm>
              <a:custGeom>
                <a:avLst/>
                <a:gdLst>
                  <a:gd name="T0" fmla="*/ 0 w 847"/>
                  <a:gd name="T1" fmla="*/ 1056 h 1584"/>
                  <a:gd name="T2" fmla="*/ 693 w 847"/>
                  <a:gd name="T3" fmla="*/ 0 h 1584"/>
                  <a:gd name="T4" fmla="*/ 768 w 847"/>
                  <a:gd name="T5" fmla="*/ 1359 h 1584"/>
                  <a:gd name="T6" fmla="*/ 27 w 847"/>
                  <a:gd name="T7" fmla="*/ 1191 h 1584"/>
                  <a:gd name="T8" fmla="*/ 0 w 847"/>
                  <a:gd name="T9" fmla="*/ 1056 h 1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7" h="1584">
                    <a:moveTo>
                      <a:pt x="0" y="1056"/>
                    </a:moveTo>
                    <a:cubicBezTo>
                      <a:pt x="847" y="588"/>
                      <a:pt x="705" y="234"/>
                      <a:pt x="693" y="0"/>
                    </a:cubicBezTo>
                    <a:cubicBezTo>
                      <a:pt x="693" y="0"/>
                      <a:pt x="819" y="462"/>
                      <a:pt x="768" y="1359"/>
                    </a:cubicBezTo>
                    <a:cubicBezTo>
                      <a:pt x="507" y="1584"/>
                      <a:pt x="27" y="1191"/>
                      <a:pt x="27" y="1191"/>
                    </a:cubicBezTo>
                    <a:lnTo>
                      <a:pt x="0" y="105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85882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356" name="Freeform 516">
                <a:extLst>
                  <a:ext uri="{FF2B5EF4-FFF2-40B4-BE49-F238E27FC236}">
                    <a16:creationId xmlns:a16="http://schemas.microsoft.com/office/drawing/2014/main" id="{02E23E94-969D-4697-B26B-2BAC9AF7A8F0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-9418392">
                <a:off x="2137" y="2845"/>
                <a:ext cx="110" cy="748"/>
              </a:xfrm>
              <a:custGeom>
                <a:avLst/>
                <a:gdLst>
                  <a:gd name="T0" fmla="*/ 0 w 208"/>
                  <a:gd name="T1" fmla="*/ 586 h 1425"/>
                  <a:gd name="T2" fmla="*/ 82 w 208"/>
                  <a:gd name="T3" fmla="*/ 0 h 1425"/>
                  <a:gd name="T4" fmla="*/ 157 w 208"/>
                  <a:gd name="T5" fmla="*/ 1359 h 1425"/>
                  <a:gd name="T6" fmla="*/ 1 w 208"/>
                  <a:gd name="T7" fmla="*/ 1425 h 1425"/>
                  <a:gd name="T8" fmla="*/ 0 w 208"/>
                  <a:gd name="T9" fmla="*/ 586 h 1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1425">
                    <a:moveTo>
                      <a:pt x="0" y="586"/>
                    </a:moveTo>
                    <a:cubicBezTo>
                      <a:pt x="124" y="222"/>
                      <a:pt x="96" y="102"/>
                      <a:pt x="82" y="0"/>
                    </a:cubicBezTo>
                    <a:cubicBezTo>
                      <a:pt x="82" y="0"/>
                      <a:pt x="208" y="462"/>
                      <a:pt x="157" y="1359"/>
                    </a:cubicBezTo>
                    <a:cubicBezTo>
                      <a:pt x="75" y="1421"/>
                      <a:pt x="1" y="1425"/>
                      <a:pt x="1" y="1425"/>
                    </a:cubicBezTo>
                    <a:lnTo>
                      <a:pt x="0" y="58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gamma/>
                      <a:shade val="72941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357" name="Freeform 517">
                <a:extLst>
                  <a:ext uri="{FF2B5EF4-FFF2-40B4-BE49-F238E27FC236}">
                    <a16:creationId xmlns:a16="http://schemas.microsoft.com/office/drawing/2014/main" id="{815365CF-690C-4407-967C-C3C431E54396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9418392">
                <a:off x="2491" y="3023"/>
                <a:ext cx="126" cy="224"/>
              </a:xfrm>
              <a:custGeom>
                <a:avLst/>
                <a:gdLst>
                  <a:gd name="T0" fmla="*/ 2 w 237"/>
                  <a:gd name="T1" fmla="*/ 143 h 425"/>
                  <a:gd name="T2" fmla="*/ 237 w 237"/>
                  <a:gd name="T3" fmla="*/ 0 h 425"/>
                  <a:gd name="T4" fmla="*/ 234 w 237"/>
                  <a:gd name="T5" fmla="*/ 425 h 425"/>
                  <a:gd name="T6" fmla="*/ 0 w 237"/>
                  <a:gd name="T7" fmla="*/ 276 h 425"/>
                  <a:gd name="T8" fmla="*/ 2 w 237"/>
                  <a:gd name="T9" fmla="*/ 143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425">
                    <a:moveTo>
                      <a:pt x="2" y="143"/>
                    </a:moveTo>
                    <a:lnTo>
                      <a:pt x="237" y="0"/>
                    </a:lnTo>
                    <a:lnTo>
                      <a:pt x="234" y="425"/>
                    </a:lnTo>
                    <a:cubicBezTo>
                      <a:pt x="69" y="339"/>
                      <a:pt x="0" y="276"/>
                      <a:pt x="0" y="276"/>
                    </a:cubicBezTo>
                    <a:lnTo>
                      <a:pt x="2" y="14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gamma/>
                      <a:shade val="79216"/>
                      <a:invGamma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358" name="Freeform 518">
                <a:extLst>
                  <a:ext uri="{FF2B5EF4-FFF2-40B4-BE49-F238E27FC236}">
                    <a16:creationId xmlns:a16="http://schemas.microsoft.com/office/drawing/2014/main" id="{FC11C475-99A5-4C92-BF67-1F0256151F2E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9418392">
                <a:off x="1776" y="3018"/>
                <a:ext cx="687" cy="955"/>
              </a:xfrm>
              <a:custGeom>
                <a:avLst/>
                <a:gdLst>
                  <a:gd name="T0" fmla="*/ 276 w 1302"/>
                  <a:gd name="T1" fmla="*/ 0 h 1818"/>
                  <a:gd name="T2" fmla="*/ 0 w 1302"/>
                  <a:gd name="T3" fmla="*/ 1818 h 1818"/>
                  <a:gd name="T4" fmla="*/ 276 w 1302"/>
                  <a:gd name="T5" fmla="*/ 0 h 1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02" h="1818">
                    <a:moveTo>
                      <a:pt x="276" y="0"/>
                    </a:moveTo>
                    <a:cubicBezTo>
                      <a:pt x="1302" y="1171"/>
                      <a:pt x="322" y="1635"/>
                      <a:pt x="0" y="1818"/>
                    </a:cubicBezTo>
                    <a:cubicBezTo>
                      <a:pt x="0" y="1818"/>
                      <a:pt x="276" y="0"/>
                      <a:pt x="276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72941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359" name="Freeform 519">
                <a:extLst>
                  <a:ext uri="{FF2B5EF4-FFF2-40B4-BE49-F238E27FC236}">
                    <a16:creationId xmlns:a16="http://schemas.microsoft.com/office/drawing/2014/main" id="{53D2DBEC-EE3B-4EAA-87CA-9D087ABB191E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-9418392">
                <a:off x="1999" y="3064"/>
                <a:ext cx="513" cy="670"/>
              </a:xfrm>
              <a:custGeom>
                <a:avLst/>
                <a:gdLst>
                  <a:gd name="T0" fmla="*/ 636 w 972"/>
                  <a:gd name="T1" fmla="*/ 0 h 1275"/>
                  <a:gd name="T2" fmla="*/ 0 w 972"/>
                  <a:gd name="T3" fmla="*/ 1275 h 1275"/>
                  <a:gd name="T4" fmla="*/ 636 w 972"/>
                  <a:gd name="T5" fmla="*/ 0 h 1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72" h="1275">
                    <a:moveTo>
                      <a:pt x="636" y="0"/>
                    </a:moveTo>
                    <a:cubicBezTo>
                      <a:pt x="972" y="726"/>
                      <a:pt x="322" y="1092"/>
                      <a:pt x="0" y="1275"/>
                    </a:cubicBezTo>
                    <a:cubicBezTo>
                      <a:pt x="0" y="1275"/>
                      <a:pt x="564" y="852"/>
                      <a:pt x="636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shade val="46275"/>
                      <a:invGamma/>
                      <a:alpha val="30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360" name="Freeform 520">
                <a:extLst>
                  <a:ext uri="{FF2B5EF4-FFF2-40B4-BE49-F238E27FC236}">
                    <a16:creationId xmlns:a16="http://schemas.microsoft.com/office/drawing/2014/main" id="{02F09EB7-C048-4786-A922-47C1DFDC3E36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9418392">
                <a:off x="2038" y="3072"/>
                <a:ext cx="482" cy="619"/>
              </a:xfrm>
              <a:custGeom>
                <a:avLst/>
                <a:gdLst>
                  <a:gd name="T0" fmla="*/ 678 w 912"/>
                  <a:gd name="T1" fmla="*/ 0 h 1179"/>
                  <a:gd name="T2" fmla="*/ 0 w 912"/>
                  <a:gd name="T3" fmla="*/ 1179 h 1179"/>
                  <a:gd name="T4" fmla="*/ 678 w 912"/>
                  <a:gd name="T5" fmla="*/ 0 h 1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12" h="1179">
                    <a:moveTo>
                      <a:pt x="678" y="0"/>
                    </a:moveTo>
                    <a:cubicBezTo>
                      <a:pt x="912" y="678"/>
                      <a:pt x="322" y="996"/>
                      <a:pt x="0" y="1179"/>
                    </a:cubicBezTo>
                    <a:cubicBezTo>
                      <a:pt x="0" y="1179"/>
                      <a:pt x="878" y="652"/>
                      <a:pt x="67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shade val="46275"/>
                      <a:invGamma/>
                      <a:alpha val="30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361" name="Freeform 521">
                <a:extLst>
                  <a:ext uri="{FF2B5EF4-FFF2-40B4-BE49-F238E27FC236}">
                    <a16:creationId xmlns:a16="http://schemas.microsoft.com/office/drawing/2014/main" id="{1A3875A7-58D9-42B6-BA14-77F6BE0FFD0B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9418392">
                <a:off x="2014" y="3067"/>
                <a:ext cx="507" cy="620"/>
              </a:xfrm>
              <a:custGeom>
                <a:avLst/>
                <a:gdLst>
                  <a:gd name="T0" fmla="*/ 678 w 960"/>
                  <a:gd name="T1" fmla="*/ 0 h 1179"/>
                  <a:gd name="T2" fmla="*/ 0 w 960"/>
                  <a:gd name="T3" fmla="*/ 1179 h 1179"/>
                  <a:gd name="T4" fmla="*/ 678 w 960"/>
                  <a:gd name="T5" fmla="*/ 0 h 1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0" h="1179">
                    <a:moveTo>
                      <a:pt x="678" y="0"/>
                    </a:moveTo>
                    <a:cubicBezTo>
                      <a:pt x="921" y="696"/>
                      <a:pt x="322" y="996"/>
                      <a:pt x="0" y="1179"/>
                    </a:cubicBezTo>
                    <a:cubicBezTo>
                      <a:pt x="0" y="1179"/>
                      <a:pt x="960" y="789"/>
                      <a:pt x="67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362" name="Freeform 522">
                <a:extLst>
                  <a:ext uri="{FF2B5EF4-FFF2-40B4-BE49-F238E27FC236}">
                    <a16:creationId xmlns:a16="http://schemas.microsoft.com/office/drawing/2014/main" id="{A3F7D3E5-ABB8-4C07-8201-6CA850B6EA5C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9418392">
                <a:off x="2289" y="2853"/>
                <a:ext cx="391" cy="207"/>
              </a:xfrm>
              <a:custGeom>
                <a:avLst/>
                <a:gdLst>
                  <a:gd name="T0" fmla="*/ 741 w 741"/>
                  <a:gd name="T1" fmla="*/ 168 h 393"/>
                  <a:gd name="T2" fmla="*/ 0 w 741"/>
                  <a:gd name="T3" fmla="*/ 0 h 393"/>
                  <a:gd name="T4" fmla="*/ 741 w 741"/>
                  <a:gd name="T5" fmla="*/ 168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41" h="393">
                    <a:moveTo>
                      <a:pt x="741" y="168"/>
                    </a:moveTo>
                    <a:cubicBezTo>
                      <a:pt x="480" y="393"/>
                      <a:pt x="0" y="0"/>
                      <a:pt x="0" y="0"/>
                    </a:cubicBezTo>
                    <a:cubicBezTo>
                      <a:pt x="516" y="387"/>
                      <a:pt x="741" y="168"/>
                      <a:pt x="741" y="1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grpSp>
            <p:nvGrpSpPr>
              <p:cNvPr id="36363" name="Group 523">
                <a:extLst>
                  <a:ext uri="{FF2B5EF4-FFF2-40B4-BE49-F238E27FC236}">
                    <a16:creationId xmlns:a16="http://schemas.microsoft.com/office/drawing/2014/main" id="{A00A2CAD-6B29-46AC-A539-71322AC4F94C}"/>
                  </a:ext>
                </a:extLst>
              </p:cNvPr>
              <p:cNvGrpSpPr>
                <a:grpSpLocks/>
              </p:cNvGrpSpPr>
              <p:nvPr userDrawn="1"/>
            </p:nvGrpSpPr>
            <p:grpSpPr bwMode="auto">
              <a:xfrm>
                <a:off x="2282" y="3180"/>
                <a:ext cx="1153" cy="903"/>
                <a:chOff x="2282" y="3180"/>
                <a:chExt cx="1153" cy="903"/>
              </a:xfrm>
            </p:grpSpPr>
            <p:sp>
              <p:nvSpPr>
                <p:cNvPr id="36364" name="Freeform 524">
                  <a:extLst>
                    <a:ext uri="{FF2B5EF4-FFF2-40B4-BE49-F238E27FC236}">
                      <a16:creationId xmlns:a16="http://schemas.microsoft.com/office/drawing/2014/main" id="{FFDD2C06-DC3D-43B3-B1E4-D8ABBB592293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14818392">
                  <a:off x="2477" y="3093"/>
                  <a:ext cx="446" cy="835"/>
                </a:xfrm>
                <a:custGeom>
                  <a:avLst/>
                  <a:gdLst>
                    <a:gd name="T0" fmla="*/ 0 w 847"/>
                    <a:gd name="T1" fmla="*/ 1056 h 1584"/>
                    <a:gd name="T2" fmla="*/ 693 w 847"/>
                    <a:gd name="T3" fmla="*/ 0 h 1584"/>
                    <a:gd name="T4" fmla="*/ 768 w 847"/>
                    <a:gd name="T5" fmla="*/ 1359 h 1584"/>
                    <a:gd name="T6" fmla="*/ 27 w 847"/>
                    <a:gd name="T7" fmla="*/ 1191 h 1584"/>
                    <a:gd name="T8" fmla="*/ 0 w 847"/>
                    <a:gd name="T9" fmla="*/ 1056 h 15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7" h="1584">
                      <a:moveTo>
                        <a:pt x="0" y="1056"/>
                      </a:moveTo>
                      <a:cubicBezTo>
                        <a:pt x="847" y="588"/>
                        <a:pt x="705" y="234"/>
                        <a:pt x="693" y="0"/>
                      </a:cubicBezTo>
                      <a:cubicBezTo>
                        <a:pt x="693" y="0"/>
                        <a:pt x="819" y="462"/>
                        <a:pt x="768" y="1359"/>
                      </a:cubicBezTo>
                      <a:cubicBezTo>
                        <a:pt x="507" y="1584"/>
                        <a:pt x="27" y="1191"/>
                        <a:pt x="27" y="1191"/>
                      </a:cubicBezTo>
                      <a:lnTo>
                        <a:pt x="0" y="105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85882"/>
                        <a:invGamma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36365" name="Freeform 525">
                  <a:extLst>
                    <a:ext uri="{FF2B5EF4-FFF2-40B4-BE49-F238E27FC236}">
                      <a16:creationId xmlns:a16="http://schemas.microsoft.com/office/drawing/2014/main" id="{083DB911-72C9-4077-AA4D-74C9AF4DDD7C}"/>
                    </a:ext>
                  </a:extLst>
                </p:cNvPr>
                <p:cNvSpPr>
                  <a:spLocks/>
                </p:cNvSpPr>
                <p:nvPr userDrawn="1"/>
              </p:nvSpPr>
              <p:spPr bwMode="hidden">
                <a:xfrm rot="-14818392">
                  <a:off x="2624" y="3292"/>
                  <a:ext cx="110" cy="751"/>
                </a:xfrm>
                <a:custGeom>
                  <a:avLst/>
                  <a:gdLst>
                    <a:gd name="T0" fmla="*/ 0 w 208"/>
                    <a:gd name="T1" fmla="*/ 586 h 1425"/>
                    <a:gd name="T2" fmla="*/ 82 w 208"/>
                    <a:gd name="T3" fmla="*/ 0 h 1425"/>
                    <a:gd name="T4" fmla="*/ 157 w 208"/>
                    <a:gd name="T5" fmla="*/ 1359 h 1425"/>
                    <a:gd name="T6" fmla="*/ 1 w 208"/>
                    <a:gd name="T7" fmla="*/ 1425 h 1425"/>
                    <a:gd name="T8" fmla="*/ 0 w 208"/>
                    <a:gd name="T9" fmla="*/ 586 h 14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8" h="1425">
                      <a:moveTo>
                        <a:pt x="0" y="586"/>
                      </a:moveTo>
                      <a:cubicBezTo>
                        <a:pt x="124" y="222"/>
                        <a:pt x="96" y="102"/>
                        <a:pt x="82" y="0"/>
                      </a:cubicBezTo>
                      <a:cubicBezTo>
                        <a:pt x="82" y="0"/>
                        <a:pt x="208" y="462"/>
                        <a:pt x="157" y="1359"/>
                      </a:cubicBezTo>
                      <a:cubicBezTo>
                        <a:pt x="75" y="1421"/>
                        <a:pt x="1" y="1425"/>
                        <a:pt x="1" y="1425"/>
                      </a:cubicBezTo>
                      <a:lnTo>
                        <a:pt x="0" y="58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rgbClr val="FFFFFF">
                        <a:gamma/>
                        <a:shade val="72941"/>
                        <a:invGamma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36366" name="Freeform 526">
                  <a:extLst>
                    <a:ext uri="{FF2B5EF4-FFF2-40B4-BE49-F238E27FC236}">
                      <a16:creationId xmlns:a16="http://schemas.microsoft.com/office/drawing/2014/main" id="{2D1D0FFF-4758-48E6-B0F1-22551C138FA1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14818392">
                  <a:off x="2532" y="3195"/>
                  <a:ext cx="125" cy="224"/>
                </a:xfrm>
                <a:custGeom>
                  <a:avLst/>
                  <a:gdLst>
                    <a:gd name="T0" fmla="*/ 2 w 237"/>
                    <a:gd name="T1" fmla="*/ 143 h 425"/>
                    <a:gd name="T2" fmla="*/ 237 w 237"/>
                    <a:gd name="T3" fmla="*/ 0 h 425"/>
                    <a:gd name="T4" fmla="*/ 234 w 237"/>
                    <a:gd name="T5" fmla="*/ 425 h 425"/>
                    <a:gd name="T6" fmla="*/ 0 w 237"/>
                    <a:gd name="T7" fmla="*/ 276 h 425"/>
                    <a:gd name="T8" fmla="*/ 2 w 237"/>
                    <a:gd name="T9" fmla="*/ 143 h 4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7" h="425">
                      <a:moveTo>
                        <a:pt x="2" y="143"/>
                      </a:moveTo>
                      <a:lnTo>
                        <a:pt x="237" y="0"/>
                      </a:lnTo>
                      <a:lnTo>
                        <a:pt x="234" y="425"/>
                      </a:lnTo>
                      <a:cubicBezTo>
                        <a:pt x="69" y="339"/>
                        <a:pt x="0" y="276"/>
                        <a:pt x="0" y="276"/>
                      </a:cubicBezTo>
                      <a:lnTo>
                        <a:pt x="2" y="143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gamma/>
                        <a:shade val="79216"/>
                        <a:invGamma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36367" name="Freeform 527">
                  <a:extLst>
                    <a:ext uri="{FF2B5EF4-FFF2-40B4-BE49-F238E27FC236}">
                      <a16:creationId xmlns:a16="http://schemas.microsoft.com/office/drawing/2014/main" id="{16740A10-230B-48A4-8940-E355BA8D49E7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14818392">
                  <a:off x="2613" y="3262"/>
                  <a:ext cx="685" cy="958"/>
                </a:xfrm>
                <a:custGeom>
                  <a:avLst/>
                  <a:gdLst>
                    <a:gd name="T0" fmla="*/ 276 w 1302"/>
                    <a:gd name="T1" fmla="*/ 0 h 1818"/>
                    <a:gd name="T2" fmla="*/ 0 w 1302"/>
                    <a:gd name="T3" fmla="*/ 1818 h 1818"/>
                    <a:gd name="T4" fmla="*/ 276 w 1302"/>
                    <a:gd name="T5" fmla="*/ 0 h 18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302" h="1818">
                      <a:moveTo>
                        <a:pt x="276" y="0"/>
                      </a:moveTo>
                      <a:cubicBezTo>
                        <a:pt x="1302" y="1171"/>
                        <a:pt x="322" y="1635"/>
                        <a:pt x="0" y="1818"/>
                      </a:cubicBezTo>
                      <a:cubicBezTo>
                        <a:pt x="0" y="1818"/>
                        <a:pt x="276" y="0"/>
                        <a:pt x="276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72941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36368" name="Freeform 528">
                  <a:extLst>
                    <a:ext uri="{FF2B5EF4-FFF2-40B4-BE49-F238E27FC236}">
                      <a16:creationId xmlns:a16="http://schemas.microsoft.com/office/drawing/2014/main" id="{CF117EA5-C4B3-4A1D-876F-2624054A709B}"/>
                    </a:ext>
                  </a:extLst>
                </p:cNvPr>
                <p:cNvSpPr>
                  <a:spLocks/>
                </p:cNvSpPr>
                <p:nvPr userDrawn="1"/>
              </p:nvSpPr>
              <p:spPr bwMode="hidden">
                <a:xfrm rot="-14818392">
                  <a:off x="2602" y="3269"/>
                  <a:ext cx="511" cy="672"/>
                </a:xfrm>
                <a:custGeom>
                  <a:avLst/>
                  <a:gdLst>
                    <a:gd name="T0" fmla="*/ 636 w 972"/>
                    <a:gd name="T1" fmla="*/ 0 h 1275"/>
                    <a:gd name="T2" fmla="*/ 0 w 972"/>
                    <a:gd name="T3" fmla="*/ 1275 h 1275"/>
                    <a:gd name="T4" fmla="*/ 636 w 972"/>
                    <a:gd name="T5" fmla="*/ 0 h 12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72" h="1275">
                      <a:moveTo>
                        <a:pt x="636" y="0"/>
                      </a:moveTo>
                      <a:cubicBezTo>
                        <a:pt x="972" y="726"/>
                        <a:pt x="322" y="1092"/>
                        <a:pt x="0" y="1275"/>
                      </a:cubicBezTo>
                      <a:cubicBezTo>
                        <a:pt x="0" y="1275"/>
                        <a:pt x="564" y="852"/>
                        <a:pt x="636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>
                        <a:gamma/>
                        <a:shade val="46275"/>
                        <a:invGamma/>
                        <a:alpha val="30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36369" name="Freeform 529">
                  <a:extLst>
                    <a:ext uri="{FF2B5EF4-FFF2-40B4-BE49-F238E27FC236}">
                      <a16:creationId xmlns:a16="http://schemas.microsoft.com/office/drawing/2014/main" id="{AF40E9A1-85D4-4328-92E3-096266D8C8B8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14818392">
                  <a:off x="2601" y="3269"/>
                  <a:ext cx="480" cy="621"/>
                </a:xfrm>
                <a:custGeom>
                  <a:avLst/>
                  <a:gdLst>
                    <a:gd name="T0" fmla="*/ 678 w 912"/>
                    <a:gd name="T1" fmla="*/ 0 h 1179"/>
                    <a:gd name="T2" fmla="*/ 0 w 912"/>
                    <a:gd name="T3" fmla="*/ 1179 h 1179"/>
                    <a:gd name="T4" fmla="*/ 678 w 912"/>
                    <a:gd name="T5" fmla="*/ 0 h 1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12" h="1179">
                      <a:moveTo>
                        <a:pt x="678" y="0"/>
                      </a:moveTo>
                      <a:cubicBezTo>
                        <a:pt x="912" y="678"/>
                        <a:pt x="322" y="996"/>
                        <a:pt x="0" y="1179"/>
                      </a:cubicBezTo>
                      <a:cubicBezTo>
                        <a:pt x="0" y="1179"/>
                        <a:pt x="878" y="652"/>
                        <a:pt x="678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>
                        <a:gamma/>
                        <a:shade val="46275"/>
                        <a:invGamma/>
                        <a:alpha val="30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36370" name="Freeform 530">
                  <a:extLst>
                    <a:ext uri="{FF2B5EF4-FFF2-40B4-BE49-F238E27FC236}">
                      <a16:creationId xmlns:a16="http://schemas.microsoft.com/office/drawing/2014/main" id="{6790247F-FCB2-400B-964E-BBA79F9EED33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14818392">
                  <a:off x="2583" y="3281"/>
                  <a:ext cx="505" cy="621"/>
                </a:xfrm>
                <a:custGeom>
                  <a:avLst/>
                  <a:gdLst>
                    <a:gd name="T0" fmla="*/ 678 w 960"/>
                    <a:gd name="T1" fmla="*/ 0 h 1179"/>
                    <a:gd name="T2" fmla="*/ 0 w 960"/>
                    <a:gd name="T3" fmla="*/ 1179 h 1179"/>
                    <a:gd name="T4" fmla="*/ 678 w 960"/>
                    <a:gd name="T5" fmla="*/ 0 h 1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60" h="1179">
                      <a:moveTo>
                        <a:pt x="678" y="0"/>
                      </a:moveTo>
                      <a:cubicBezTo>
                        <a:pt x="921" y="696"/>
                        <a:pt x="322" y="996"/>
                        <a:pt x="0" y="1179"/>
                      </a:cubicBezTo>
                      <a:cubicBezTo>
                        <a:pt x="0" y="1179"/>
                        <a:pt x="960" y="789"/>
                        <a:pt x="67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36371" name="Freeform 531">
                  <a:extLst>
                    <a:ext uri="{FF2B5EF4-FFF2-40B4-BE49-F238E27FC236}">
                      <a16:creationId xmlns:a16="http://schemas.microsoft.com/office/drawing/2014/main" id="{9B9C0214-5780-4609-999C-857D49FC72F8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14818392">
                  <a:off x="2221" y="3271"/>
                  <a:ext cx="390" cy="207"/>
                </a:xfrm>
                <a:custGeom>
                  <a:avLst/>
                  <a:gdLst>
                    <a:gd name="T0" fmla="*/ 741 w 741"/>
                    <a:gd name="T1" fmla="*/ 168 h 393"/>
                    <a:gd name="T2" fmla="*/ 0 w 741"/>
                    <a:gd name="T3" fmla="*/ 0 h 393"/>
                    <a:gd name="T4" fmla="*/ 741 w 741"/>
                    <a:gd name="T5" fmla="*/ 168 h 3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41" h="393">
                      <a:moveTo>
                        <a:pt x="741" y="168"/>
                      </a:moveTo>
                      <a:cubicBezTo>
                        <a:pt x="480" y="393"/>
                        <a:pt x="0" y="0"/>
                        <a:pt x="0" y="0"/>
                      </a:cubicBezTo>
                      <a:cubicBezTo>
                        <a:pt x="516" y="387"/>
                        <a:pt x="741" y="168"/>
                        <a:pt x="741" y="16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</p:grpSp>
          <p:sp>
            <p:nvSpPr>
              <p:cNvPr id="36372" name="Freeform 532">
                <a:extLst>
                  <a:ext uri="{FF2B5EF4-FFF2-40B4-BE49-F238E27FC236}">
                    <a16:creationId xmlns:a16="http://schemas.microsoft.com/office/drawing/2014/main" id="{10EB19AE-0DDE-4EA9-B69C-2465F12CDAA1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1381608">
                <a:off x="2750" y="2728"/>
                <a:ext cx="447" cy="833"/>
              </a:xfrm>
              <a:custGeom>
                <a:avLst/>
                <a:gdLst>
                  <a:gd name="T0" fmla="*/ 0 w 847"/>
                  <a:gd name="T1" fmla="*/ 1064 h 1584"/>
                  <a:gd name="T2" fmla="*/ 680 w 847"/>
                  <a:gd name="T3" fmla="*/ 0 h 1584"/>
                  <a:gd name="T4" fmla="*/ 755 w 847"/>
                  <a:gd name="T5" fmla="*/ 1359 h 1584"/>
                  <a:gd name="T6" fmla="*/ 14 w 847"/>
                  <a:gd name="T7" fmla="*/ 1191 h 1584"/>
                  <a:gd name="T8" fmla="*/ 0 w 847"/>
                  <a:gd name="T9" fmla="*/ 1064 h 1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7" h="1584">
                    <a:moveTo>
                      <a:pt x="0" y="1064"/>
                    </a:moveTo>
                    <a:cubicBezTo>
                      <a:pt x="847" y="596"/>
                      <a:pt x="708" y="174"/>
                      <a:pt x="680" y="0"/>
                    </a:cubicBezTo>
                    <a:cubicBezTo>
                      <a:pt x="680" y="0"/>
                      <a:pt x="806" y="462"/>
                      <a:pt x="755" y="1359"/>
                    </a:cubicBezTo>
                    <a:cubicBezTo>
                      <a:pt x="494" y="1584"/>
                      <a:pt x="14" y="1191"/>
                      <a:pt x="14" y="1191"/>
                    </a:cubicBezTo>
                    <a:lnTo>
                      <a:pt x="0" y="106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85882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373" name="Freeform 533">
                <a:extLst>
                  <a:ext uri="{FF2B5EF4-FFF2-40B4-BE49-F238E27FC236}">
                    <a16:creationId xmlns:a16="http://schemas.microsoft.com/office/drawing/2014/main" id="{18A8FC01-5C2A-42B8-B6B9-E813F87E6DD7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1381608">
                <a:off x="3071" y="2789"/>
                <a:ext cx="110" cy="748"/>
              </a:xfrm>
              <a:custGeom>
                <a:avLst/>
                <a:gdLst>
                  <a:gd name="T0" fmla="*/ 0 w 208"/>
                  <a:gd name="T1" fmla="*/ 586 h 1425"/>
                  <a:gd name="T2" fmla="*/ 82 w 208"/>
                  <a:gd name="T3" fmla="*/ 0 h 1425"/>
                  <a:gd name="T4" fmla="*/ 157 w 208"/>
                  <a:gd name="T5" fmla="*/ 1359 h 1425"/>
                  <a:gd name="T6" fmla="*/ 1 w 208"/>
                  <a:gd name="T7" fmla="*/ 1425 h 1425"/>
                  <a:gd name="T8" fmla="*/ 0 w 208"/>
                  <a:gd name="T9" fmla="*/ 586 h 1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1425">
                    <a:moveTo>
                      <a:pt x="0" y="586"/>
                    </a:moveTo>
                    <a:cubicBezTo>
                      <a:pt x="146" y="302"/>
                      <a:pt x="96" y="102"/>
                      <a:pt x="82" y="0"/>
                    </a:cubicBezTo>
                    <a:cubicBezTo>
                      <a:pt x="82" y="0"/>
                      <a:pt x="208" y="462"/>
                      <a:pt x="157" y="1359"/>
                    </a:cubicBezTo>
                    <a:cubicBezTo>
                      <a:pt x="75" y="1421"/>
                      <a:pt x="1" y="1425"/>
                      <a:pt x="1" y="1425"/>
                    </a:cubicBezTo>
                    <a:lnTo>
                      <a:pt x="0" y="58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gamma/>
                      <a:shade val="72941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374" name="Freeform 534">
                <a:extLst>
                  <a:ext uri="{FF2B5EF4-FFF2-40B4-BE49-F238E27FC236}">
                    <a16:creationId xmlns:a16="http://schemas.microsoft.com/office/drawing/2014/main" id="{F07A0D80-3F6B-4471-A06B-B3B3DE3BE320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1381608">
                <a:off x="2701" y="3135"/>
                <a:ext cx="126" cy="224"/>
              </a:xfrm>
              <a:custGeom>
                <a:avLst/>
                <a:gdLst>
                  <a:gd name="T0" fmla="*/ 2 w 237"/>
                  <a:gd name="T1" fmla="*/ 143 h 425"/>
                  <a:gd name="T2" fmla="*/ 237 w 237"/>
                  <a:gd name="T3" fmla="*/ 0 h 425"/>
                  <a:gd name="T4" fmla="*/ 234 w 237"/>
                  <a:gd name="T5" fmla="*/ 425 h 425"/>
                  <a:gd name="T6" fmla="*/ 0 w 237"/>
                  <a:gd name="T7" fmla="*/ 276 h 425"/>
                  <a:gd name="T8" fmla="*/ 2 w 237"/>
                  <a:gd name="T9" fmla="*/ 143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425">
                    <a:moveTo>
                      <a:pt x="2" y="143"/>
                    </a:moveTo>
                    <a:lnTo>
                      <a:pt x="237" y="0"/>
                    </a:lnTo>
                    <a:lnTo>
                      <a:pt x="234" y="425"/>
                    </a:lnTo>
                    <a:cubicBezTo>
                      <a:pt x="69" y="339"/>
                      <a:pt x="0" y="276"/>
                      <a:pt x="0" y="276"/>
                    </a:cubicBezTo>
                    <a:lnTo>
                      <a:pt x="2" y="14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gamma/>
                      <a:shade val="79216"/>
                      <a:invGamma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375" name="Freeform 535">
                <a:extLst>
                  <a:ext uri="{FF2B5EF4-FFF2-40B4-BE49-F238E27FC236}">
                    <a16:creationId xmlns:a16="http://schemas.microsoft.com/office/drawing/2014/main" id="{37851210-6AA2-4DC4-B3D0-A15DB6194A12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1381608">
                <a:off x="2796" y="2696"/>
                <a:ext cx="505" cy="619"/>
              </a:xfrm>
              <a:custGeom>
                <a:avLst/>
                <a:gdLst>
                  <a:gd name="T0" fmla="*/ 678 w 956"/>
                  <a:gd name="T1" fmla="*/ 0 h 1179"/>
                  <a:gd name="T2" fmla="*/ 0 w 956"/>
                  <a:gd name="T3" fmla="*/ 1179 h 1179"/>
                  <a:gd name="T4" fmla="*/ 678 w 956"/>
                  <a:gd name="T5" fmla="*/ 0 h 1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56" h="1179">
                    <a:moveTo>
                      <a:pt x="678" y="0"/>
                    </a:moveTo>
                    <a:cubicBezTo>
                      <a:pt x="921" y="696"/>
                      <a:pt x="322" y="996"/>
                      <a:pt x="0" y="1179"/>
                    </a:cubicBezTo>
                    <a:cubicBezTo>
                      <a:pt x="0" y="1179"/>
                      <a:pt x="956" y="778"/>
                      <a:pt x="67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376" name="Freeform 536">
                <a:extLst>
                  <a:ext uri="{FF2B5EF4-FFF2-40B4-BE49-F238E27FC236}">
                    <a16:creationId xmlns:a16="http://schemas.microsoft.com/office/drawing/2014/main" id="{4AB4403D-2278-46A6-BCE3-85095C319EAE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1381608">
                <a:off x="2637" y="3321"/>
                <a:ext cx="391" cy="207"/>
              </a:xfrm>
              <a:custGeom>
                <a:avLst/>
                <a:gdLst>
                  <a:gd name="T0" fmla="*/ 741 w 741"/>
                  <a:gd name="T1" fmla="*/ 168 h 393"/>
                  <a:gd name="T2" fmla="*/ 0 w 741"/>
                  <a:gd name="T3" fmla="*/ 0 h 393"/>
                  <a:gd name="T4" fmla="*/ 741 w 741"/>
                  <a:gd name="T5" fmla="*/ 168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41" h="393">
                    <a:moveTo>
                      <a:pt x="741" y="168"/>
                    </a:moveTo>
                    <a:cubicBezTo>
                      <a:pt x="480" y="393"/>
                      <a:pt x="0" y="0"/>
                      <a:pt x="0" y="0"/>
                    </a:cubicBezTo>
                    <a:cubicBezTo>
                      <a:pt x="516" y="387"/>
                      <a:pt x="741" y="168"/>
                      <a:pt x="741" y="1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grpSp>
            <p:nvGrpSpPr>
              <p:cNvPr id="36377" name="Group 537">
                <a:extLst>
                  <a:ext uri="{FF2B5EF4-FFF2-40B4-BE49-F238E27FC236}">
                    <a16:creationId xmlns:a16="http://schemas.microsoft.com/office/drawing/2014/main" id="{86F60016-2629-435E-884D-A5BAFBE46F3B}"/>
                  </a:ext>
                </a:extLst>
              </p:cNvPr>
              <p:cNvGrpSpPr>
                <a:grpSpLocks/>
              </p:cNvGrpSpPr>
              <p:nvPr userDrawn="1"/>
            </p:nvGrpSpPr>
            <p:grpSpPr bwMode="auto">
              <a:xfrm rot="1381608">
                <a:off x="2561" y="3083"/>
                <a:ext cx="195" cy="205"/>
                <a:chOff x="595" y="1174"/>
                <a:chExt cx="454" cy="479"/>
              </a:xfrm>
            </p:grpSpPr>
            <p:pic>
              <p:nvPicPr>
                <p:cNvPr id="36378" name="Picture 538" descr="circuler_1">
                  <a:extLst>
                    <a:ext uri="{FF2B5EF4-FFF2-40B4-BE49-F238E27FC236}">
                      <a16:creationId xmlns:a16="http://schemas.microsoft.com/office/drawing/2014/main" id="{8AC57F02-E61E-4EF8-9843-77A1C6ACC357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595" y="1174"/>
                  <a:ext cx="454" cy="47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36379" name="Oval 539">
                  <a:extLst>
                    <a:ext uri="{FF2B5EF4-FFF2-40B4-BE49-F238E27FC236}">
                      <a16:creationId xmlns:a16="http://schemas.microsoft.com/office/drawing/2014/main" id="{29573444-E9BD-4FAD-9985-3CFA582DD88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595" y="1174"/>
                  <a:ext cx="451" cy="479"/>
                </a:xfrm>
                <a:prstGeom prst="ellipse">
                  <a:avLst/>
                </a:prstGeom>
                <a:solidFill>
                  <a:schemeClr val="accent2">
                    <a:alpha val="8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vi-VN"/>
                </a:p>
              </p:txBody>
            </p:sp>
            <p:pic>
              <p:nvPicPr>
                <p:cNvPr id="36380" name="Picture 540" descr="Picture2">
                  <a:extLst>
                    <a:ext uri="{FF2B5EF4-FFF2-40B4-BE49-F238E27FC236}">
                      <a16:creationId xmlns:a16="http://schemas.microsoft.com/office/drawing/2014/main" id="{BB75697E-2E59-4D6C-8FD4-79F3B778201D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640" y="1179"/>
                  <a:ext cx="359" cy="169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36381" name="Freeform 541">
                <a:extLst>
                  <a:ext uri="{FF2B5EF4-FFF2-40B4-BE49-F238E27FC236}">
                    <a16:creationId xmlns:a16="http://schemas.microsoft.com/office/drawing/2014/main" id="{F5909882-E910-4BBE-92A4-70A17E97F321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17581608">
                <a:off x="1920" y="2415"/>
                <a:ext cx="317" cy="502"/>
              </a:xfrm>
              <a:custGeom>
                <a:avLst/>
                <a:gdLst>
                  <a:gd name="T0" fmla="*/ 144 w 603"/>
                  <a:gd name="T1" fmla="*/ 0 h 951"/>
                  <a:gd name="T2" fmla="*/ 0 w 603"/>
                  <a:gd name="T3" fmla="*/ 951 h 951"/>
                  <a:gd name="T4" fmla="*/ 602 w 603"/>
                  <a:gd name="T5" fmla="*/ 914 h 951"/>
                  <a:gd name="T6" fmla="*/ 144 w 603"/>
                  <a:gd name="T7" fmla="*/ 0 h 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3" h="951">
                    <a:moveTo>
                      <a:pt x="144" y="0"/>
                    </a:moveTo>
                    <a:cubicBezTo>
                      <a:pt x="72" y="475"/>
                      <a:pt x="0" y="951"/>
                      <a:pt x="0" y="951"/>
                    </a:cubicBezTo>
                    <a:cubicBezTo>
                      <a:pt x="0" y="951"/>
                      <a:pt x="301" y="932"/>
                      <a:pt x="602" y="914"/>
                    </a:cubicBezTo>
                    <a:cubicBezTo>
                      <a:pt x="603" y="489"/>
                      <a:pt x="144" y="0"/>
                      <a:pt x="144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  <a:alpha val="50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382" name="Freeform 542">
                <a:extLst>
                  <a:ext uri="{FF2B5EF4-FFF2-40B4-BE49-F238E27FC236}">
                    <a16:creationId xmlns:a16="http://schemas.microsoft.com/office/drawing/2014/main" id="{9EDC6DE4-40BB-4CA4-8A75-11E3CE5E9197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33781608">
                <a:off x="1977" y="3500"/>
                <a:ext cx="318" cy="500"/>
              </a:xfrm>
              <a:custGeom>
                <a:avLst/>
                <a:gdLst>
                  <a:gd name="T0" fmla="*/ 144 w 603"/>
                  <a:gd name="T1" fmla="*/ 0 h 951"/>
                  <a:gd name="T2" fmla="*/ 0 w 603"/>
                  <a:gd name="T3" fmla="*/ 951 h 951"/>
                  <a:gd name="T4" fmla="*/ 602 w 603"/>
                  <a:gd name="T5" fmla="*/ 914 h 951"/>
                  <a:gd name="T6" fmla="*/ 144 w 603"/>
                  <a:gd name="T7" fmla="*/ 0 h 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3" h="951">
                    <a:moveTo>
                      <a:pt x="144" y="0"/>
                    </a:moveTo>
                    <a:cubicBezTo>
                      <a:pt x="72" y="475"/>
                      <a:pt x="0" y="951"/>
                      <a:pt x="0" y="951"/>
                    </a:cubicBezTo>
                    <a:cubicBezTo>
                      <a:pt x="0" y="951"/>
                      <a:pt x="301" y="932"/>
                      <a:pt x="602" y="914"/>
                    </a:cubicBezTo>
                    <a:cubicBezTo>
                      <a:pt x="603" y="489"/>
                      <a:pt x="144" y="0"/>
                      <a:pt x="144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  <a:alpha val="50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383" name="Freeform 543">
                <a:extLst>
                  <a:ext uri="{FF2B5EF4-FFF2-40B4-BE49-F238E27FC236}">
                    <a16:creationId xmlns:a16="http://schemas.microsoft.com/office/drawing/2014/main" id="{4CE10929-41C6-4F81-BB96-27146DE62A9A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28381608">
                <a:off x="3052" y="3473"/>
                <a:ext cx="318" cy="501"/>
              </a:xfrm>
              <a:custGeom>
                <a:avLst/>
                <a:gdLst>
                  <a:gd name="T0" fmla="*/ 144 w 603"/>
                  <a:gd name="T1" fmla="*/ 0 h 951"/>
                  <a:gd name="T2" fmla="*/ 0 w 603"/>
                  <a:gd name="T3" fmla="*/ 951 h 951"/>
                  <a:gd name="T4" fmla="*/ 602 w 603"/>
                  <a:gd name="T5" fmla="*/ 914 h 951"/>
                  <a:gd name="T6" fmla="*/ 144 w 603"/>
                  <a:gd name="T7" fmla="*/ 0 h 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3" h="951">
                    <a:moveTo>
                      <a:pt x="144" y="0"/>
                    </a:moveTo>
                    <a:cubicBezTo>
                      <a:pt x="72" y="475"/>
                      <a:pt x="0" y="951"/>
                      <a:pt x="0" y="951"/>
                    </a:cubicBezTo>
                    <a:cubicBezTo>
                      <a:pt x="0" y="951"/>
                      <a:pt x="301" y="932"/>
                      <a:pt x="602" y="914"/>
                    </a:cubicBezTo>
                    <a:cubicBezTo>
                      <a:pt x="603" y="489"/>
                      <a:pt x="144" y="0"/>
                      <a:pt x="144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  <a:alpha val="50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</p:grpSp>
      </p:grpSp>
      <p:grpSp>
        <p:nvGrpSpPr>
          <p:cNvPr id="36384" name="Group 544">
            <a:extLst>
              <a:ext uri="{FF2B5EF4-FFF2-40B4-BE49-F238E27FC236}">
                <a16:creationId xmlns:a16="http://schemas.microsoft.com/office/drawing/2014/main" id="{9231377B-712E-4951-A79F-916DE39F8E30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6858000" y="4195763"/>
            <a:ext cx="2216150" cy="2662237"/>
            <a:chOff x="4320" y="2643"/>
            <a:chExt cx="1396" cy="1677"/>
          </a:xfrm>
        </p:grpSpPr>
        <p:sp>
          <p:nvSpPr>
            <p:cNvPr id="36385" name="Rectangle 545">
              <a:extLst>
                <a:ext uri="{FF2B5EF4-FFF2-40B4-BE49-F238E27FC236}">
                  <a16:creationId xmlns:a16="http://schemas.microsoft.com/office/drawing/2014/main" id="{FC7F030D-E929-44F8-B54C-49D72974D8C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980" y="3312"/>
              <a:ext cx="69" cy="1008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tint val="63529"/>
                    <a:invGamma/>
                  </a:schemeClr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vi-VN"/>
            </a:p>
          </p:txBody>
        </p:sp>
        <p:grpSp>
          <p:nvGrpSpPr>
            <p:cNvPr id="36386" name="Group 546">
              <a:extLst>
                <a:ext uri="{FF2B5EF4-FFF2-40B4-BE49-F238E27FC236}">
                  <a16:creationId xmlns:a16="http://schemas.microsoft.com/office/drawing/2014/main" id="{71A45E59-741D-460B-98C9-9D62E66D767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0" y="2643"/>
              <a:ext cx="1396" cy="1406"/>
              <a:chOff x="4320" y="2643"/>
              <a:chExt cx="1396" cy="1406"/>
            </a:xfrm>
          </p:grpSpPr>
          <p:sp>
            <p:nvSpPr>
              <p:cNvPr id="36387" name="Freeform 547">
                <a:extLst>
                  <a:ext uri="{FF2B5EF4-FFF2-40B4-BE49-F238E27FC236}">
                    <a16:creationId xmlns:a16="http://schemas.microsoft.com/office/drawing/2014/main" id="{2000BD8B-FA73-44B8-AB58-D75316D73B0B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2583173">
                <a:off x="5213" y="2923"/>
                <a:ext cx="503" cy="698"/>
              </a:xfrm>
              <a:custGeom>
                <a:avLst/>
                <a:gdLst>
                  <a:gd name="T0" fmla="*/ 276 w 1302"/>
                  <a:gd name="T1" fmla="*/ 0 h 1818"/>
                  <a:gd name="T2" fmla="*/ 0 w 1302"/>
                  <a:gd name="T3" fmla="*/ 1818 h 1818"/>
                  <a:gd name="T4" fmla="*/ 276 w 1302"/>
                  <a:gd name="T5" fmla="*/ 0 h 1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02" h="1818">
                    <a:moveTo>
                      <a:pt x="276" y="0"/>
                    </a:moveTo>
                    <a:cubicBezTo>
                      <a:pt x="1302" y="1171"/>
                      <a:pt x="322" y="1635"/>
                      <a:pt x="0" y="1818"/>
                    </a:cubicBezTo>
                    <a:cubicBezTo>
                      <a:pt x="0" y="1818"/>
                      <a:pt x="276" y="0"/>
                      <a:pt x="276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72941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388" name="Freeform 548">
                <a:extLst>
                  <a:ext uri="{FF2B5EF4-FFF2-40B4-BE49-F238E27FC236}">
                    <a16:creationId xmlns:a16="http://schemas.microsoft.com/office/drawing/2014/main" id="{DFCE699E-E038-4FC7-8E72-526BA73ECCD3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2583173">
                <a:off x="5401" y="2912"/>
                <a:ext cx="232" cy="365"/>
              </a:xfrm>
              <a:custGeom>
                <a:avLst/>
                <a:gdLst>
                  <a:gd name="T0" fmla="*/ 144 w 603"/>
                  <a:gd name="T1" fmla="*/ 0 h 951"/>
                  <a:gd name="T2" fmla="*/ 0 w 603"/>
                  <a:gd name="T3" fmla="*/ 951 h 951"/>
                  <a:gd name="T4" fmla="*/ 602 w 603"/>
                  <a:gd name="T5" fmla="*/ 914 h 951"/>
                  <a:gd name="T6" fmla="*/ 144 w 603"/>
                  <a:gd name="T7" fmla="*/ 0 h 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3" h="951">
                    <a:moveTo>
                      <a:pt x="144" y="0"/>
                    </a:moveTo>
                    <a:cubicBezTo>
                      <a:pt x="72" y="475"/>
                      <a:pt x="0" y="951"/>
                      <a:pt x="0" y="951"/>
                    </a:cubicBezTo>
                    <a:cubicBezTo>
                      <a:pt x="0" y="951"/>
                      <a:pt x="301" y="932"/>
                      <a:pt x="602" y="914"/>
                    </a:cubicBezTo>
                    <a:cubicBezTo>
                      <a:pt x="603" y="489"/>
                      <a:pt x="144" y="0"/>
                      <a:pt x="144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  <a:alpha val="50000"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389" name="Freeform 549">
                <a:extLst>
                  <a:ext uri="{FF2B5EF4-FFF2-40B4-BE49-F238E27FC236}">
                    <a16:creationId xmlns:a16="http://schemas.microsoft.com/office/drawing/2014/main" id="{45754D3D-9926-4C83-A49B-13D0314BB505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2583173">
                <a:off x="5159" y="3060"/>
                <a:ext cx="375" cy="490"/>
              </a:xfrm>
              <a:custGeom>
                <a:avLst/>
                <a:gdLst>
                  <a:gd name="T0" fmla="*/ 636 w 972"/>
                  <a:gd name="T1" fmla="*/ 0 h 1275"/>
                  <a:gd name="T2" fmla="*/ 0 w 972"/>
                  <a:gd name="T3" fmla="*/ 1275 h 1275"/>
                  <a:gd name="T4" fmla="*/ 636 w 972"/>
                  <a:gd name="T5" fmla="*/ 0 h 1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72" h="1275">
                    <a:moveTo>
                      <a:pt x="636" y="0"/>
                    </a:moveTo>
                    <a:cubicBezTo>
                      <a:pt x="972" y="726"/>
                      <a:pt x="322" y="1092"/>
                      <a:pt x="0" y="1275"/>
                    </a:cubicBezTo>
                    <a:cubicBezTo>
                      <a:pt x="0" y="1275"/>
                      <a:pt x="564" y="852"/>
                      <a:pt x="636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shade val="46275"/>
                      <a:invGamma/>
                      <a:alpha val="30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390" name="Freeform 550">
                <a:extLst>
                  <a:ext uri="{FF2B5EF4-FFF2-40B4-BE49-F238E27FC236}">
                    <a16:creationId xmlns:a16="http://schemas.microsoft.com/office/drawing/2014/main" id="{D6856B1D-90C8-4167-87A8-27BC4AA1201C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2583173">
                <a:off x="5150" y="3085"/>
                <a:ext cx="352" cy="453"/>
              </a:xfrm>
              <a:custGeom>
                <a:avLst/>
                <a:gdLst>
                  <a:gd name="T0" fmla="*/ 678 w 912"/>
                  <a:gd name="T1" fmla="*/ 0 h 1179"/>
                  <a:gd name="T2" fmla="*/ 0 w 912"/>
                  <a:gd name="T3" fmla="*/ 1179 h 1179"/>
                  <a:gd name="T4" fmla="*/ 678 w 912"/>
                  <a:gd name="T5" fmla="*/ 0 h 1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12" h="1179">
                    <a:moveTo>
                      <a:pt x="678" y="0"/>
                    </a:moveTo>
                    <a:cubicBezTo>
                      <a:pt x="912" y="678"/>
                      <a:pt x="322" y="996"/>
                      <a:pt x="0" y="1179"/>
                    </a:cubicBezTo>
                    <a:cubicBezTo>
                      <a:pt x="0" y="1179"/>
                      <a:pt x="878" y="652"/>
                      <a:pt x="67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shade val="46275"/>
                      <a:invGamma/>
                      <a:alpha val="30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391" name="Freeform 551">
                <a:extLst>
                  <a:ext uri="{FF2B5EF4-FFF2-40B4-BE49-F238E27FC236}">
                    <a16:creationId xmlns:a16="http://schemas.microsoft.com/office/drawing/2014/main" id="{362E529A-0CA9-4295-B7B8-67A56BC536A3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2816827">
                <a:off x="4891" y="2809"/>
                <a:ext cx="325" cy="611"/>
              </a:xfrm>
              <a:custGeom>
                <a:avLst/>
                <a:gdLst>
                  <a:gd name="T0" fmla="*/ 0 w 847"/>
                  <a:gd name="T1" fmla="*/ 1056 h 1584"/>
                  <a:gd name="T2" fmla="*/ 693 w 847"/>
                  <a:gd name="T3" fmla="*/ 0 h 1584"/>
                  <a:gd name="T4" fmla="*/ 768 w 847"/>
                  <a:gd name="T5" fmla="*/ 1359 h 1584"/>
                  <a:gd name="T6" fmla="*/ 27 w 847"/>
                  <a:gd name="T7" fmla="*/ 1191 h 1584"/>
                  <a:gd name="T8" fmla="*/ 0 w 847"/>
                  <a:gd name="T9" fmla="*/ 1056 h 1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7" h="1584">
                    <a:moveTo>
                      <a:pt x="0" y="1056"/>
                    </a:moveTo>
                    <a:cubicBezTo>
                      <a:pt x="847" y="588"/>
                      <a:pt x="705" y="234"/>
                      <a:pt x="693" y="0"/>
                    </a:cubicBezTo>
                    <a:cubicBezTo>
                      <a:pt x="693" y="0"/>
                      <a:pt x="819" y="462"/>
                      <a:pt x="768" y="1359"/>
                    </a:cubicBezTo>
                    <a:cubicBezTo>
                      <a:pt x="507" y="1584"/>
                      <a:pt x="27" y="1191"/>
                      <a:pt x="27" y="1191"/>
                    </a:cubicBezTo>
                    <a:lnTo>
                      <a:pt x="0" y="105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85882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392" name="Freeform 552">
                <a:extLst>
                  <a:ext uri="{FF2B5EF4-FFF2-40B4-BE49-F238E27FC236}">
                    <a16:creationId xmlns:a16="http://schemas.microsoft.com/office/drawing/2014/main" id="{27C5B37A-219E-497A-8423-A46EC479E503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-2816827">
                <a:off x="5068" y="2738"/>
                <a:ext cx="80" cy="549"/>
              </a:xfrm>
              <a:custGeom>
                <a:avLst/>
                <a:gdLst>
                  <a:gd name="T0" fmla="*/ 0 w 208"/>
                  <a:gd name="T1" fmla="*/ 586 h 1425"/>
                  <a:gd name="T2" fmla="*/ 82 w 208"/>
                  <a:gd name="T3" fmla="*/ 0 h 1425"/>
                  <a:gd name="T4" fmla="*/ 157 w 208"/>
                  <a:gd name="T5" fmla="*/ 1359 h 1425"/>
                  <a:gd name="T6" fmla="*/ 1 w 208"/>
                  <a:gd name="T7" fmla="*/ 1425 h 1425"/>
                  <a:gd name="T8" fmla="*/ 0 w 208"/>
                  <a:gd name="T9" fmla="*/ 586 h 1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1425">
                    <a:moveTo>
                      <a:pt x="0" y="586"/>
                    </a:moveTo>
                    <a:cubicBezTo>
                      <a:pt x="124" y="222"/>
                      <a:pt x="96" y="102"/>
                      <a:pt x="82" y="0"/>
                    </a:cubicBezTo>
                    <a:cubicBezTo>
                      <a:pt x="82" y="0"/>
                      <a:pt x="208" y="462"/>
                      <a:pt x="157" y="1359"/>
                    </a:cubicBezTo>
                    <a:cubicBezTo>
                      <a:pt x="75" y="1421"/>
                      <a:pt x="1" y="1425"/>
                      <a:pt x="1" y="1425"/>
                    </a:cubicBezTo>
                    <a:lnTo>
                      <a:pt x="0" y="58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gamma/>
                      <a:shade val="72941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393" name="Freeform 553">
                <a:extLst>
                  <a:ext uri="{FF2B5EF4-FFF2-40B4-BE49-F238E27FC236}">
                    <a16:creationId xmlns:a16="http://schemas.microsoft.com/office/drawing/2014/main" id="{CEA659EB-374A-4F78-BF1A-BEA093B2EAEC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2816827">
                <a:off x="5030" y="3198"/>
                <a:ext cx="90" cy="165"/>
              </a:xfrm>
              <a:custGeom>
                <a:avLst/>
                <a:gdLst>
                  <a:gd name="T0" fmla="*/ 2 w 237"/>
                  <a:gd name="T1" fmla="*/ 143 h 425"/>
                  <a:gd name="T2" fmla="*/ 237 w 237"/>
                  <a:gd name="T3" fmla="*/ 0 h 425"/>
                  <a:gd name="T4" fmla="*/ 234 w 237"/>
                  <a:gd name="T5" fmla="*/ 425 h 425"/>
                  <a:gd name="T6" fmla="*/ 0 w 237"/>
                  <a:gd name="T7" fmla="*/ 276 h 425"/>
                  <a:gd name="T8" fmla="*/ 2 w 237"/>
                  <a:gd name="T9" fmla="*/ 143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425">
                    <a:moveTo>
                      <a:pt x="2" y="143"/>
                    </a:moveTo>
                    <a:lnTo>
                      <a:pt x="237" y="0"/>
                    </a:lnTo>
                    <a:lnTo>
                      <a:pt x="234" y="425"/>
                    </a:lnTo>
                    <a:cubicBezTo>
                      <a:pt x="69" y="339"/>
                      <a:pt x="0" y="276"/>
                      <a:pt x="0" y="276"/>
                    </a:cubicBezTo>
                    <a:lnTo>
                      <a:pt x="2" y="14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gamma/>
                      <a:shade val="79216"/>
                      <a:invGamma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394" name="Freeform 554">
                <a:extLst>
                  <a:ext uri="{FF2B5EF4-FFF2-40B4-BE49-F238E27FC236}">
                    <a16:creationId xmlns:a16="http://schemas.microsoft.com/office/drawing/2014/main" id="{16473109-9703-4222-A467-A55EBE77A649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2816827">
                <a:off x="4685" y="2541"/>
                <a:ext cx="500" cy="703"/>
              </a:xfrm>
              <a:custGeom>
                <a:avLst/>
                <a:gdLst>
                  <a:gd name="T0" fmla="*/ 276 w 1302"/>
                  <a:gd name="T1" fmla="*/ 0 h 1818"/>
                  <a:gd name="T2" fmla="*/ 0 w 1302"/>
                  <a:gd name="T3" fmla="*/ 1818 h 1818"/>
                  <a:gd name="T4" fmla="*/ 276 w 1302"/>
                  <a:gd name="T5" fmla="*/ 0 h 1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02" h="1818">
                    <a:moveTo>
                      <a:pt x="276" y="0"/>
                    </a:moveTo>
                    <a:cubicBezTo>
                      <a:pt x="1302" y="1171"/>
                      <a:pt x="322" y="1635"/>
                      <a:pt x="0" y="1818"/>
                    </a:cubicBezTo>
                    <a:cubicBezTo>
                      <a:pt x="0" y="1818"/>
                      <a:pt x="276" y="0"/>
                      <a:pt x="276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72941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395" name="Freeform 555">
                <a:extLst>
                  <a:ext uri="{FF2B5EF4-FFF2-40B4-BE49-F238E27FC236}">
                    <a16:creationId xmlns:a16="http://schemas.microsoft.com/office/drawing/2014/main" id="{653CBD8C-83FE-4FCD-849C-8A4F9F92FF47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-2816827">
                <a:off x="4782" y="2765"/>
                <a:ext cx="374" cy="491"/>
              </a:xfrm>
              <a:custGeom>
                <a:avLst/>
                <a:gdLst>
                  <a:gd name="T0" fmla="*/ 636 w 972"/>
                  <a:gd name="T1" fmla="*/ 0 h 1275"/>
                  <a:gd name="T2" fmla="*/ 0 w 972"/>
                  <a:gd name="T3" fmla="*/ 1275 h 1275"/>
                  <a:gd name="T4" fmla="*/ 636 w 972"/>
                  <a:gd name="T5" fmla="*/ 0 h 1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72" h="1275">
                    <a:moveTo>
                      <a:pt x="636" y="0"/>
                    </a:moveTo>
                    <a:cubicBezTo>
                      <a:pt x="972" y="726"/>
                      <a:pt x="322" y="1092"/>
                      <a:pt x="0" y="1275"/>
                    </a:cubicBezTo>
                    <a:cubicBezTo>
                      <a:pt x="0" y="1275"/>
                      <a:pt x="564" y="852"/>
                      <a:pt x="636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shade val="46275"/>
                      <a:invGamma/>
                      <a:alpha val="30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396" name="Freeform 556">
                <a:extLst>
                  <a:ext uri="{FF2B5EF4-FFF2-40B4-BE49-F238E27FC236}">
                    <a16:creationId xmlns:a16="http://schemas.microsoft.com/office/drawing/2014/main" id="{94F366FB-EC04-49F4-85AE-4D89F35BAA3C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2816827">
                <a:off x="4799" y="2805"/>
                <a:ext cx="350" cy="455"/>
              </a:xfrm>
              <a:custGeom>
                <a:avLst/>
                <a:gdLst>
                  <a:gd name="T0" fmla="*/ 678 w 912"/>
                  <a:gd name="T1" fmla="*/ 0 h 1179"/>
                  <a:gd name="T2" fmla="*/ 0 w 912"/>
                  <a:gd name="T3" fmla="*/ 1179 h 1179"/>
                  <a:gd name="T4" fmla="*/ 678 w 912"/>
                  <a:gd name="T5" fmla="*/ 0 h 1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12" h="1179">
                    <a:moveTo>
                      <a:pt x="678" y="0"/>
                    </a:moveTo>
                    <a:cubicBezTo>
                      <a:pt x="912" y="678"/>
                      <a:pt x="322" y="996"/>
                      <a:pt x="0" y="1179"/>
                    </a:cubicBezTo>
                    <a:cubicBezTo>
                      <a:pt x="0" y="1179"/>
                      <a:pt x="878" y="652"/>
                      <a:pt x="67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shade val="46275"/>
                      <a:invGamma/>
                      <a:alpha val="30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397" name="Freeform 557">
                <a:extLst>
                  <a:ext uri="{FF2B5EF4-FFF2-40B4-BE49-F238E27FC236}">
                    <a16:creationId xmlns:a16="http://schemas.microsoft.com/office/drawing/2014/main" id="{439D6211-658E-4C3D-BAC9-68F1A946B94F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2816827">
                <a:off x="4795" y="2798"/>
                <a:ext cx="369" cy="455"/>
              </a:xfrm>
              <a:custGeom>
                <a:avLst/>
                <a:gdLst>
                  <a:gd name="T0" fmla="*/ 678 w 960"/>
                  <a:gd name="T1" fmla="*/ 0 h 1179"/>
                  <a:gd name="T2" fmla="*/ 0 w 960"/>
                  <a:gd name="T3" fmla="*/ 1179 h 1179"/>
                  <a:gd name="T4" fmla="*/ 678 w 960"/>
                  <a:gd name="T5" fmla="*/ 0 h 1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0" h="1179">
                    <a:moveTo>
                      <a:pt x="678" y="0"/>
                    </a:moveTo>
                    <a:cubicBezTo>
                      <a:pt x="921" y="696"/>
                      <a:pt x="322" y="996"/>
                      <a:pt x="0" y="1179"/>
                    </a:cubicBezTo>
                    <a:cubicBezTo>
                      <a:pt x="0" y="1179"/>
                      <a:pt x="960" y="789"/>
                      <a:pt x="67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398" name="Freeform 558">
                <a:extLst>
                  <a:ext uri="{FF2B5EF4-FFF2-40B4-BE49-F238E27FC236}">
                    <a16:creationId xmlns:a16="http://schemas.microsoft.com/office/drawing/2014/main" id="{F7CC5EF3-2186-4E72-B8FD-5EFC400AC164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2816827">
                <a:off x="5071" y="3204"/>
                <a:ext cx="285" cy="152"/>
              </a:xfrm>
              <a:custGeom>
                <a:avLst/>
                <a:gdLst>
                  <a:gd name="T0" fmla="*/ 741 w 741"/>
                  <a:gd name="T1" fmla="*/ 168 h 393"/>
                  <a:gd name="T2" fmla="*/ 0 w 741"/>
                  <a:gd name="T3" fmla="*/ 0 h 393"/>
                  <a:gd name="T4" fmla="*/ 741 w 741"/>
                  <a:gd name="T5" fmla="*/ 168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41" h="393">
                    <a:moveTo>
                      <a:pt x="741" y="168"/>
                    </a:moveTo>
                    <a:cubicBezTo>
                      <a:pt x="480" y="393"/>
                      <a:pt x="0" y="0"/>
                      <a:pt x="0" y="0"/>
                    </a:cubicBezTo>
                    <a:cubicBezTo>
                      <a:pt x="516" y="387"/>
                      <a:pt x="741" y="168"/>
                      <a:pt x="741" y="1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399" name="Freeform 559">
                <a:extLst>
                  <a:ext uri="{FF2B5EF4-FFF2-40B4-BE49-F238E27FC236}">
                    <a16:creationId xmlns:a16="http://schemas.microsoft.com/office/drawing/2014/main" id="{B1ACBAB9-0C17-4539-8390-29C8A50FA470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8216827">
                <a:off x="4630" y="2999"/>
                <a:ext cx="326" cy="609"/>
              </a:xfrm>
              <a:custGeom>
                <a:avLst/>
                <a:gdLst>
                  <a:gd name="T0" fmla="*/ 0 w 847"/>
                  <a:gd name="T1" fmla="*/ 1056 h 1584"/>
                  <a:gd name="T2" fmla="*/ 693 w 847"/>
                  <a:gd name="T3" fmla="*/ 0 h 1584"/>
                  <a:gd name="T4" fmla="*/ 768 w 847"/>
                  <a:gd name="T5" fmla="*/ 1359 h 1584"/>
                  <a:gd name="T6" fmla="*/ 27 w 847"/>
                  <a:gd name="T7" fmla="*/ 1191 h 1584"/>
                  <a:gd name="T8" fmla="*/ 0 w 847"/>
                  <a:gd name="T9" fmla="*/ 1056 h 1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7" h="1584">
                    <a:moveTo>
                      <a:pt x="0" y="1056"/>
                    </a:moveTo>
                    <a:cubicBezTo>
                      <a:pt x="847" y="588"/>
                      <a:pt x="705" y="234"/>
                      <a:pt x="693" y="0"/>
                    </a:cubicBezTo>
                    <a:cubicBezTo>
                      <a:pt x="693" y="0"/>
                      <a:pt x="819" y="462"/>
                      <a:pt x="768" y="1359"/>
                    </a:cubicBezTo>
                    <a:cubicBezTo>
                      <a:pt x="507" y="1584"/>
                      <a:pt x="27" y="1191"/>
                      <a:pt x="27" y="1191"/>
                    </a:cubicBezTo>
                    <a:lnTo>
                      <a:pt x="0" y="105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85882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400" name="Freeform 560">
                <a:extLst>
                  <a:ext uri="{FF2B5EF4-FFF2-40B4-BE49-F238E27FC236}">
                    <a16:creationId xmlns:a16="http://schemas.microsoft.com/office/drawing/2014/main" id="{DAF634FA-8741-49F5-9AEC-1A882C1623D1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-8216827">
                <a:off x="4649" y="2976"/>
                <a:ext cx="81" cy="547"/>
              </a:xfrm>
              <a:custGeom>
                <a:avLst/>
                <a:gdLst>
                  <a:gd name="T0" fmla="*/ 0 w 208"/>
                  <a:gd name="T1" fmla="*/ 586 h 1425"/>
                  <a:gd name="T2" fmla="*/ 82 w 208"/>
                  <a:gd name="T3" fmla="*/ 0 h 1425"/>
                  <a:gd name="T4" fmla="*/ 157 w 208"/>
                  <a:gd name="T5" fmla="*/ 1359 h 1425"/>
                  <a:gd name="T6" fmla="*/ 1 w 208"/>
                  <a:gd name="T7" fmla="*/ 1425 h 1425"/>
                  <a:gd name="T8" fmla="*/ 0 w 208"/>
                  <a:gd name="T9" fmla="*/ 586 h 1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1425">
                    <a:moveTo>
                      <a:pt x="0" y="586"/>
                    </a:moveTo>
                    <a:cubicBezTo>
                      <a:pt x="124" y="222"/>
                      <a:pt x="96" y="102"/>
                      <a:pt x="82" y="0"/>
                    </a:cubicBezTo>
                    <a:cubicBezTo>
                      <a:pt x="82" y="0"/>
                      <a:pt x="208" y="462"/>
                      <a:pt x="157" y="1359"/>
                    </a:cubicBezTo>
                    <a:cubicBezTo>
                      <a:pt x="75" y="1421"/>
                      <a:pt x="1" y="1425"/>
                      <a:pt x="1" y="1425"/>
                    </a:cubicBezTo>
                    <a:lnTo>
                      <a:pt x="0" y="58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gamma/>
                      <a:shade val="72941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401" name="Freeform 561">
                <a:extLst>
                  <a:ext uri="{FF2B5EF4-FFF2-40B4-BE49-F238E27FC236}">
                    <a16:creationId xmlns:a16="http://schemas.microsoft.com/office/drawing/2014/main" id="{F44030A9-E6C0-4D7C-B378-F072958D2F04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8216827">
                <a:off x="4914" y="3201"/>
                <a:ext cx="91" cy="163"/>
              </a:xfrm>
              <a:custGeom>
                <a:avLst/>
                <a:gdLst>
                  <a:gd name="T0" fmla="*/ 2 w 237"/>
                  <a:gd name="T1" fmla="*/ 143 h 425"/>
                  <a:gd name="T2" fmla="*/ 237 w 237"/>
                  <a:gd name="T3" fmla="*/ 0 h 425"/>
                  <a:gd name="T4" fmla="*/ 234 w 237"/>
                  <a:gd name="T5" fmla="*/ 425 h 425"/>
                  <a:gd name="T6" fmla="*/ 0 w 237"/>
                  <a:gd name="T7" fmla="*/ 276 h 425"/>
                  <a:gd name="T8" fmla="*/ 2 w 237"/>
                  <a:gd name="T9" fmla="*/ 143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425">
                    <a:moveTo>
                      <a:pt x="2" y="143"/>
                    </a:moveTo>
                    <a:lnTo>
                      <a:pt x="237" y="0"/>
                    </a:lnTo>
                    <a:lnTo>
                      <a:pt x="234" y="425"/>
                    </a:lnTo>
                    <a:cubicBezTo>
                      <a:pt x="69" y="339"/>
                      <a:pt x="0" y="276"/>
                      <a:pt x="0" y="276"/>
                    </a:cubicBezTo>
                    <a:lnTo>
                      <a:pt x="2" y="14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gamma/>
                      <a:shade val="79216"/>
                      <a:invGamma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402" name="Freeform 562">
                <a:extLst>
                  <a:ext uri="{FF2B5EF4-FFF2-40B4-BE49-F238E27FC236}">
                    <a16:creationId xmlns:a16="http://schemas.microsoft.com/office/drawing/2014/main" id="{CEA83195-7617-4E83-9FCB-C5752DE8B6AF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8216827">
                <a:off x="4320" y="3072"/>
                <a:ext cx="503" cy="699"/>
              </a:xfrm>
              <a:custGeom>
                <a:avLst/>
                <a:gdLst>
                  <a:gd name="T0" fmla="*/ 276 w 1302"/>
                  <a:gd name="T1" fmla="*/ 0 h 1818"/>
                  <a:gd name="T2" fmla="*/ 0 w 1302"/>
                  <a:gd name="T3" fmla="*/ 1818 h 1818"/>
                  <a:gd name="T4" fmla="*/ 276 w 1302"/>
                  <a:gd name="T5" fmla="*/ 0 h 1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02" h="1818">
                    <a:moveTo>
                      <a:pt x="276" y="0"/>
                    </a:moveTo>
                    <a:cubicBezTo>
                      <a:pt x="1302" y="1171"/>
                      <a:pt x="322" y="1635"/>
                      <a:pt x="0" y="1818"/>
                    </a:cubicBezTo>
                    <a:cubicBezTo>
                      <a:pt x="0" y="1818"/>
                      <a:pt x="276" y="0"/>
                      <a:pt x="276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72941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403" name="Freeform 563">
                <a:extLst>
                  <a:ext uri="{FF2B5EF4-FFF2-40B4-BE49-F238E27FC236}">
                    <a16:creationId xmlns:a16="http://schemas.microsoft.com/office/drawing/2014/main" id="{A09BBAFC-2C8B-4604-9E8E-FA3CC5B9C5F8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-8216827">
                <a:off x="4501" y="3145"/>
                <a:ext cx="375" cy="489"/>
              </a:xfrm>
              <a:custGeom>
                <a:avLst/>
                <a:gdLst>
                  <a:gd name="T0" fmla="*/ 636 w 972"/>
                  <a:gd name="T1" fmla="*/ 0 h 1275"/>
                  <a:gd name="T2" fmla="*/ 0 w 972"/>
                  <a:gd name="T3" fmla="*/ 1275 h 1275"/>
                  <a:gd name="T4" fmla="*/ 636 w 972"/>
                  <a:gd name="T5" fmla="*/ 0 h 1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72" h="1275">
                    <a:moveTo>
                      <a:pt x="636" y="0"/>
                    </a:moveTo>
                    <a:cubicBezTo>
                      <a:pt x="972" y="726"/>
                      <a:pt x="322" y="1092"/>
                      <a:pt x="0" y="1275"/>
                    </a:cubicBezTo>
                    <a:cubicBezTo>
                      <a:pt x="0" y="1275"/>
                      <a:pt x="564" y="852"/>
                      <a:pt x="636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shade val="46275"/>
                      <a:invGamma/>
                      <a:alpha val="30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404" name="Freeform 564">
                <a:extLst>
                  <a:ext uri="{FF2B5EF4-FFF2-40B4-BE49-F238E27FC236}">
                    <a16:creationId xmlns:a16="http://schemas.microsoft.com/office/drawing/2014/main" id="{ABD04BAA-68B7-4DA4-994E-722669075DE9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8216827">
                <a:off x="4533" y="3157"/>
                <a:ext cx="352" cy="453"/>
              </a:xfrm>
              <a:custGeom>
                <a:avLst/>
                <a:gdLst>
                  <a:gd name="T0" fmla="*/ 678 w 912"/>
                  <a:gd name="T1" fmla="*/ 0 h 1179"/>
                  <a:gd name="T2" fmla="*/ 0 w 912"/>
                  <a:gd name="T3" fmla="*/ 1179 h 1179"/>
                  <a:gd name="T4" fmla="*/ 678 w 912"/>
                  <a:gd name="T5" fmla="*/ 0 h 1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12" h="1179">
                    <a:moveTo>
                      <a:pt x="678" y="0"/>
                    </a:moveTo>
                    <a:cubicBezTo>
                      <a:pt x="912" y="678"/>
                      <a:pt x="322" y="996"/>
                      <a:pt x="0" y="1179"/>
                    </a:cubicBezTo>
                    <a:cubicBezTo>
                      <a:pt x="0" y="1179"/>
                      <a:pt x="878" y="652"/>
                      <a:pt x="67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shade val="46275"/>
                      <a:invGamma/>
                      <a:alpha val="30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405" name="Freeform 565">
                <a:extLst>
                  <a:ext uri="{FF2B5EF4-FFF2-40B4-BE49-F238E27FC236}">
                    <a16:creationId xmlns:a16="http://schemas.microsoft.com/office/drawing/2014/main" id="{2E15A2B0-8FD3-4FE3-AD62-5572B69FEDAC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8216827">
                <a:off x="4518" y="3151"/>
                <a:ext cx="370" cy="453"/>
              </a:xfrm>
              <a:custGeom>
                <a:avLst/>
                <a:gdLst>
                  <a:gd name="T0" fmla="*/ 678 w 960"/>
                  <a:gd name="T1" fmla="*/ 0 h 1179"/>
                  <a:gd name="T2" fmla="*/ 0 w 960"/>
                  <a:gd name="T3" fmla="*/ 1179 h 1179"/>
                  <a:gd name="T4" fmla="*/ 678 w 960"/>
                  <a:gd name="T5" fmla="*/ 0 h 1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0" h="1179">
                    <a:moveTo>
                      <a:pt x="678" y="0"/>
                    </a:moveTo>
                    <a:cubicBezTo>
                      <a:pt x="921" y="696"/>
                      <a:pt x="322" y="996"/>
                      <a:pt x="0" y="1179"/>
                    </a:cubicBezTo>
                    <a:cubicBezTo>
                      <a:pt x="0" y="1179"/>
                      <a:pt x="960" y="789"/>
                      <a:pt x="67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406" name="Freeform 566">
                <a:extLst>
                  <a:ext uri="{FF2B5EF4-FFF2-40B4-BE49-F238E27FC236}">
                    <a16:creationId xmlns:a16="http://schemas.microsoft.com/office/drawing/2014/main" id="{9171151E-EBE8-4BF4-AA88-CC2B4DCB08B4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8216827">
                <a:off x="4814" y="3067"/>
                <a:ext cx="286" cy="152"/>
              </a:xfrm>
              <a:custGeom>
                <a:avLst/>
                <a:gdLst>
                  <a:gd name="T0" fmla="*/ 741 w 741"/>
                  <a:gd name="T1" fmla="*/ 168 h 393"/>
                  <a:gd name="T2" fmla="*/ 0 w 741"/>
                  <a:gd name="T3" fmla="*/ 0 h 393"/>
                  <a:gd name="T4" fmla="*/ 741 w 741"/>
                  <a:gd name="T5" fmla="*/ 168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41" h="393">
                    <a:moveTo>
                      <a:pt x="741" y="168"/>
                    </a:moveTo>
                    <a:cubicBezTo>
                      <a:pt x="480" y="393"/>
                      <a:pt x="0" y="0"/>
                      <a:pt x="0" y="0"/>
                    </a:cubicBezTo>
                    <a:cubicBezTo>
                      <a:pt x="516" y="387"/>
                      <a:pt x="741" y="168"/>
                      <a:pt x="741" y="1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grpSp>
            <p:nvGrpSpPr>
              <p:cNvPr id="36407" name="Group 567">
                <a:extLst>
                  <a:ext uri="{FF2B5EF4-FFF2-40B4-BE49-F238E27FC236}">
                    <a16:creationId xmlns:a16="http://schemas.microsoft.com/office/drawing/2014/main" id="{7231C70F-8F01-4FF0-AFC7-4D79F0C75633}"/>
                  </a:ext>
                </a:extLst>
              </p:cNvPr>
              <p:cNvGrpSpPr>
                <a:grpSpLocks/>
              </p:cNvGrpSpPr>
              <p:nvPr userDrawn="1"/>
            </p:nvGrpSpPr>
            <p:grpSpPr bwMode="auto">
              <a:xfrm>
                <a:off x="4637" y="3270"/>
                <a:ext cx="797" cy="779"/>
                <a:chOff x="4637" y="3270"/>
                <a:chExt cx="797" cy="779"/>
              </a:xfrm>
            </p:grpSpPr>
            <p:sp>
              <p:nvSpPr>
                <p:cNvPr id="36408" name="Freeform 568">
                  <a:extLst>
                    <a:ext uri="{FF2B5EF4-FFF2-40B4-BE49-F238E27FC236}">
                      <a16:creationId xmlns:a16="http://schemas.microsoft.com/office/drawing/2014/main" id="{042826B3-1899-4920-8427-2E208600B3DC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13616827">
                  <a:off x="4803" y="3271"/>
                  <a:ext cx="326" cy="611"/>
                </a:xfrm>
                <a:custGeom>
                  <a:avLst/>
                  <a:gdLst>
                    <a:gd name="T0" fmla="*/ 0 w 847"/>
                    <a:gd name="T1" fmla="*/ 1056 h 1584"/>
                    <a:gd name="T2" fmla="*/ 693 w 847"/>
                    <a:gd name="T3" fmla="*/ 0 h 1584"/>
                    <a:gd name="T4" fmla="*/ 768 w 847"/>
                    <a:gd name="T5" fmla="*/ 1359 h 1584"/>
                    <a:gd name="T6" fmla="*/ 27 w 847"/>
                    <a:gd name="T7" fmla="*/ 1191 h 1584"/>
                    <a:gd name="T8" fmla="*/ 0 w 847"/>
                    <a:gd name="T9" fmla="*/ 1056 h 15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7" h="1584">
                      <a:moveTo>
                        <a:pt x="0" y="1056"/>
                      </a:moveTo>
                      <a:cubicBezTo>
                        <a:pt x="847" y="588"/>
                        <a:pt x="705" y="234"/>
                        <a:pt x="693" y="0"/>
                      </a:cubicBezTo>
                      <a:cubicBezTo>
                        <a:pt x="693" y="0"/>
                        <a:pt x="819" y="462"/>
                        <a:pt x="768" y="1359"/>
                      </a:cubicBezTo>
                      <a:cubicBezTo>
                        <a:pt x="507" y="1584"/>
                        <a:pt x="27" y="1191"/>
                        <a:pt x="27" y="1191"/>
                      </a:cubicBezTo>
                      <a:lnTo>
                        <a:pt x="0" y="105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85882"/>
                        <a:invGamma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36409" name="Freeform 569">
                  <a:extLst>
                    <a:ext uri="{FF2B5EF4-FFF2-40B4-BE49-F238E27FC236}">
                      <a16:creationId xmlns:a16="http://schemas.microsoft.com/office/drawing/2014/main" id="{5E5D4A71-58A8-4D68-959F-14E17047C274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13616827">
                  <a:off x="4872" y="3405"/>
                  <a:ext cx="80" cy="550"/>
                </a:xfrm>
                <a:custGeom>
                  <a:avLst/>
                  <a:gdLst>
                    <a:gd name="T0" fmla="*/ 0 w 208"/>
                    <a:gd name="T1" fmla="*/ 586 h 1425"/>
                    <a:gd name="T2" fmla="*/ 82 w 208"/>
                    <a:gd name="T3" fmla="*/ 0 h 1425"/>
                    <a:gd name="T4" fmla="*/ 157 w 208"/>
                    <a:gd name="T5" fmla="*/ 1359 h 1425"/>
                    <a:gd name="T6" fmla="*/ 1 w 208"/>
                    <a:gd name="T7" fmla="*/ 1425 h 1425"/>
                    <a:gd name="T8" fmla="*/ 0 w 208"/>
                    <a:gd name="T9" fmla="*/ 586 h 14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8" h="1425">
                      <a:moveTo>
                        <a:pt x="0" y="586"/>
                      </a:moveTo>
                      <a:cubicBezTo>
                        <a:pt x="124" y="222"/>
                        <a:pt x="96" y="102"/>
                        <a:pt x="82" y="0"/>
                      </a:cubicBezTo>
                      <a:cubicBezTo>
                        <a:pt x="82" y="0"/>
                        <a:pt x="208" y="462"/>
                        <a:pt x="157" y="1359"/>
                      </a:cubicBezTo>
                      <a:cubicBezTo>
                        <a:pt x="75" y="1421"/>
                        <a:pt x="1" y="1425"/>
                        <a:pt x="1" y="1425"/>
                      </a:cubicBezTo>
                      <a:lnTo>
                        <a:pt x="0" y="58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rgbClr val="FFFFFF">
                        <a:gamma/>
                        <a:shade val="72941"/>
                        <a:invGamma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36410" name="Freeform 570">
                  <a:extLst>
                    <a:ext uri="{FF2B5EF4-FFF2-40B4-BE49-F238E27FC236}">
                      <a16:creationId xmlns:a16="http://schemas.microsoft.com/office/drawing/2014/main" id="{79BBE512-D3CD-402C-82D9-597F75691509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13616827">
                  <a:off x="4898" y="3328"/>
                  <a:ext cx="91" cy="164"/>
                </a:xfrm>
                <a:custGeom>
                  <a:avLst/>
                  <a:gdLst>
                    <a:gd name="T0" fmla="*/ 2 w 237"/>
                    <a:gd name="T1" fmla="*/ 143 h 425"/>
                    <a:gd name="T2" fmla="*/ 237 w 237"/>
                    <a:gd name="T3" fmla="*/ 0 h 425"/>
                    <a:gd name="T4" fmla="*/ 234 w 237"/>
                    <a:gd name="T5" fmla="*/ 425 h 425"/>
                    <a:gd name="T6" fmla="*/ 0 w 237"/>
                    <a:gd name="T7" fmla="*/ 276 h 425"/>
                    <a:gd name="T8" fmla="*/ 2 w 237"/>
                    <a:gd name="T9" fmla="*/ 143 h 4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7" h="425">
                      <a:moveTo>
                        <a:pt x="2" y="143"/>
                      </a:moveTo>
                      <a:lnTo>
                        <a:pt x="237" y="0"/>
                      </a:lnTo>
                      <a:lnTo>
                        <a:pt x="234" y="425"/>
                      </a:lnTo>
                      <a:cubicBezTo>
                        <a:pt x="69" y="339"/>
                        <a:pt x="0" y="276"/>
                        <a:pt x="0" y="276"/>
                      </a:cubicBezTo>
                      <a:lnTo>
                        <a:pt x="2" y="143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gamma/>
                        <a:shade val="79216"/>
                        <a:invGamma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36411" name="Freeform 571">
                  <a:extLst>
                    <a:ext uri="{FF2B5EF4-FFF2-40B4-BE49-F238E27FC236}">
                      <a16:creationId xmlns:a16="http://schemas.microsoft.com/office/drawing/2014/main" id="{6D0D21F6-439F-456D-932F-C44F0688F3B5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13616827">
                  <a:off x="4833" y="3448"/>
                  <a:ext cx="501" cy="701"/>
                </a:xfrm>
                <a:custGeom>
                  <a:avLst/>
                  <a:gdLst>
                    <a:gd name="T0" fmla="*/ 276 w 1302"/>
                    <a:gd name="T1" fmla="*/ 0 h 1818"/>
                    <a:gd name="T2" fmla="*/ 0 w 1302"/>
                    <a:gd name="T3" fmla="*/ 1818 h 1818"/>
                    <a:gd name="T4" fmla="*/ 276 w 1302"/>
                    <a:gd name="T5" fmla="*/ 0 h 18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302" h="1818">
                      <a:moveTo>
                        <a:pt x="276" y="0"/>
                      </a:moveTo>
                      <a:cubicBezTo>
                        <a:pt x="1302" y="1171"/>
                        <a:pt x="322" y="1635"/>
                        <a:pt x="0" y="1818"/>
                      </a:cubicBezTo>
                      <a:cubicBezTo>
                        <a:pt x="0" y="1818"/>
                        <a:pt x="276" y="0"/>
                        <a:pt x="276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72941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36412" name="Freeform 572">
                  <a:extLst>
                    <a:ext uri="{FF2B5EF4-FFF2-40B4-BE49-F238E27FC236}">
                      <a16:creationId xmlns:a16="http://schemas.microsoft.com/office/drawing/2014/main" id="{CE7766DC-0CD6-4D1B-9633-50CFDE50EAFB}"/>
                    </a:ext>
                  </a:extLst>
                </p:cNvPr>
                <p:cNvSpPr>
                  <a:spLocks/>
                </p:cNvSpPr>
                <p:nvPr userDrawn="1"/>
              </p:nvSpPr>
              <p:spPr bwMode="hidden">
                <a:xfrm rot="-13616827">
                  <a:off x="4864" y="3435"/>
                  <a:ext cx="374" cy="492"/>
                </a:xfrm>
                <a:custGeom>
                  <a:avLst/>
                  <a:gdLst>
                    <a:gd name="T0" fmla="*/ 636 w 972"/>
                    <a:gd name="T1" fmla="*/ 0 h 1275"/>
                    <a:gd name="T2" fmla="*/ 0 w 972"/>
                    <a:gd name="T3" fmla="*/ 1275 h 1275"/>
                    <a:gd name="T4" fmla="*/ 636 w 972"/>
                    <a:gd name="T5" fmla="*/ 0 h 12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72" h="1275">
                      <a:moveTo>
                        <a:pt x="636" y="0"/>
                      </a:moveTo>
                      <a:cubicBezTo>
                        <a:pt x="972" y="726"/>
                        <a:pt x="322" y="1092"/>
                        <a:pt x="0" y="1275"/>
                      </a:cubicBezTo>
                      <a:cubicBezTo>
                        <a:pt x="0" y="1275"/>
                        <a:pt x="564" y="852"/>
                        <a:pt x="636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hlink">
                        <a:alpha val="0"/>
                      </a:schemeClr>
                    </a:gs>
                    <a:gs pos="100000">
                      <a:schemeClr val="hlink">
                        <a:gamma/>
                        <a:shade val="46275"/>
                        <a:invGamma/>
                        <a:alpha val="30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36413" name="Freeform 573">
                  <a:extLst>
                    <a:ext uri="{FF2B5EF4-FFF2-40B4-BE49-F238E27FC236}">
                      <a16:creationId xmlns:a16="http://schemas.microsoft.com/office/drawing/2014/main" id="{669C737F-163A-4EB6-9F90-398B298CCBCD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13616827">
                  <a:off x="4869" y="3432"/>
                  <a:ext cx="351" cy="455"/>
                </a:xfrm>
                <a:custGeom>
                  <a:avLst/>
                  <a:gdLst>
                    <a:gd name="T0" fmla="*/ 678 w 912"/>
                    <a:gd name="T1" fmla="*/ 0 h 1179"/>
                    <a:gd name="T2" fmla="*/ 0 w 912"/>
                    <a:gd name="T3" fmla="*/ 1179 h 1179"/>
                    <a:gd name="T4" fmla="*/ 678 w 912"/>
                    <a:gd name="T5" fmla="*/ 0 h 1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12" h="1179">
                      <a:moveTo>
                        <a:pt x="678" y="0"/>
                      </a:moveTo>
                      <a:cubicBezTo>
                        <a:pt x="912" y="678"/>
                        <a:pt x="322" y="996"/>
                        <a:pt x="0" y="1179"/>
                      </a:cubicBezTo>
                      <a:cubicBezTo>
                        <a:pt x="0" y="1179"/>
                        <a:pt x="878" y="652"/>
                        <a:pt x="678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hlink">
                        <a:alpha val="0"/>
                      </a:schemeClr>
                    </a:gs>
                    <a:gs pos="100000">
                      <a:schemeClr val="hlink">
                        <a:gamma/>
                        <a:shade val="46275"/>
                        <a:invGamma/>
                        <a:alpha val="30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36414" name="Freeform 574">
                  <a:extLst>
                    <a:ext uri="{FF2B5EF4-FFF2-40B4-BE49-F238E27FC236}">
                      <a16:creationId xmlns:a16="http://schemas.microsoft.com/office/drawing/2014/main" id="{4DA6D3F4-3612-4EB1-979D-E5FB83634480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13616827">
                  <a:off x="4854" y="3439"/>
                  <a:ext cx="369" cy="455"/>
                </a:xfrm>
                <a:custGeom>
                  <a:avLst/>
                  <a:gdLst>
                    <a:gd name="T0" fmla="*/ 678 w 960"/>
                    <a:gd name="T1" fmla="*/ 0 h 1179"/>
                    <a:gd name="T2" fmla="*/ 0 w 960"/>
                    <a:gd name="T3" fmla="*/ 1179 h 1179"/>
                    <a:gd name="T4" fmla="*/ 678 w 960"/>
                    <a:gd name="T5" fmla="*/ 0 h 1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60" h="1179">
                      <a:moveTo>
                        <a:pt x="678" y="0"/>
                      </a:moveTo>
                      <a:cubicBezTo>
                        <a:pt x="921" y="696"/>
                        <a:pt x="322" y="996"/>
                        <a:pt x="0" y="1179"/>
                      </a:cubicBezTo>
                      <a:cubicBezTo>
                        <a:pt x="0" y="1179"/>
                        <a:pt x="960" y="789"/>
                        <a:pt x="67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36415" name="Freeform 575">
                  <a:extLst>
                    <a:ext uri="{FF2B5EF4-FFF2-40B4-BE49-F238E27FC236}">
                      <a16:creationId xmlns:a16="http://schemas.microsoft.com/office/drawing/2014/main" id="{2221DDF2-ABB2-4186-91C2-B0E9C7151335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13616827">
                  <a:off x="4662" y="3337"/>
                  <a:ext cx="285" cy="152"/>
                </a:xfrm>
                <a:custGeom>
                  <a:avLst/>
                  <a:gdLst>
                    <a:gd name="T0" fmla="*/ 741 w 741"/>
                    <a:gd name="T1" fmla="*/ 168 h 393"/>
                    <a:gd name="T2" fmla="*/ 0 w 741"/>
                    <a:gd name="T3" fmla="*/ 0 h 393"/>
                    <a:gd name="T4" fmla="*/ 741 w 741"/>
                    <a:gd name="T5" fmla="*/ 168 h 3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41" h="393">
                      <a:moveTo>
                        <a:pt x="741" y="168"/>
                      </a:moveTo>
                      <a:cubicBezTo>
                        <a:pt x="480" y="393"/>
                        <a:pt x="0" y="0"/>
                        <a:pt x="0" y="0"/>
                      </a:cubicBezTo>
                      <a:cubicBezTo>
                        <a:pt x="516" y="387"/>
                        <a:pt x="741" y="168"/>
                        <a:pt x="741" y="16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</p:grpSp>
          <p:sp>
            <p:nvSpPr>
              <p:cNvPr id="36416" name="Freeform 576">
                <a:extLst>
                  <a:ext uri="{FF2B5EF4-FFF2-40B4-BE49-F238E27FC236}">
                    <a16:creationId xmlns:a16="http://schemas.microsoft.com/office/drawing/2014/main" id="{D4BF50F7-AD9B-49BA-A84C-0F7A53FA5215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2583173">
                <a:off x="5082" y="3090"/>
                <a:ext cx="327" cy="608"/>
              </a:xfrm>
              <a:custGeom>
                <a:avLst/>
                <a:gdLst>
                  <a:gd name="T0" fmla="*/ 0 w 847"/>
                  <a:gd name="T1" fmla="*/ 1064 h 1584"/>
                  <a:gd name="T2" fmla="*/ 680 w 847"/>
                  <a:gd name="T3" fmla="*/ 0 h 1584"/>
                  <a:gd name="T4" fmla="*/ 755 w 847"/>
                  <a:gd name="T5" fmla="*/ 1359 h 1584"/>
                  <a:gd name="T6" fmla="*/ 14 w 847"/>
                  <a:gd name="T7" fmla="*/ 1191 h 1584"/>
                  <a:gd name="T8" fmla="*/ 0 w 847"/>
                  <a:gd name="T9" fmla="*/ 1064 h 1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7" h="1584">
                    <a:moveTo>
                      <a:pt x="0" y="1064"/>
                    </a:moveTo>
                    <a:cubicBezTo>
                      <a:pt x="847" y="596"/>
                      <a:pt x="708" y="174"/>
                      <a:pt x="680" y="0"/>
                    </a:cubicBezTo>
                    <a:cubicBezTo>
                      <a:pt x="680" y="0"/>
                      <a:pt x="806" y="462"/>
                      <a:pt x="755" y="1359"/>
                    </a:cubicBezTo>
                    <a:cubicBezTo>
                      <a:pt x="494" y="1584"/>
                      <a:pt x="14" y="1191"/>
                      <a:pt x="14" y="1191"/>
                    </a:cubicBezTo>
                    <a:lnTo>
                      <a:pt x="0" y="106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85882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417" name="Freeform 577">
                <a:extLst>
                  <a:ext uri="{FF2B5EF4-FFF2-40B4-BE49-F238E27FC236}">
                    <a16:creationId xmlns:a16="http://schemas.microsoft.com/office/drawing/2014/main" id="{7126E9A8-1A51-406D-BD5B-D8D46E5DEAF2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2583173">
                <a:off x="5306" y="3171"/>
                <a:ext cx="81" cy="548"/>
              </a:xfrm>
              <a:custGeom>
                <a:avLst/>
                <a:gdLst>
                  <a:gd name="T0" fmla="*/ 0 w 208"/>
                  <a:gd name="T1" fmla="*/ 586 h 1425"/>
                  <a:gd name="T2" fmla="*/ 82 w 208"/>
                  <a:gd name="T3" fmla="*/ 0 h 1425"/>
                  <a:gd name="T4" fmla="*/ 157 w 208"/>
                  <a:gd name="T5" fmla="*/ 1359 h 1425"/>
                  <a:gd name="T6" fmla="*/ 1 w 208"/>
                  <a:gd name="T7" fmla="*/ 1425 h 1425"/>
                  <a:gd name="T8" fmla="*/ 0 w 208"/>
                  <a:gd name="T9" fmla="*/ 586 h 1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1425">
                    <a:moveTo>
                      <a:pt x="0" y="586"/>
                    </a:moveTo>
                    <a:cubicBezTo>
                      <a:pt x="146" y="302"/>
                      <a:pt x="96" y="102"/>
                      <a:pt x="82" y="0"/>
                    </a:cubicBezTo>
                    <a:cubicBezTo>
                      <a:pt x="82" y="0"/>
                      <a:pt x="208" y="462"/>
                      <a:pt x="157" y="1359"/>
                    </a:cubicBezTo>
                    <a:cubicBezTo>
                      <a:pt x="75" y="1421"/>
                      <a:pt x="1" y="1425"/>
                      <a:pt x="1" y="1425"/>
                    </a:cubicBezTo>
                    <a:lnTo>
                      <a:pt x="0" y="58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gamma/>
                      <a:shade val="72941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418" name="Freeform 578">
                <a:extLst>
                  <a:ext uri="{FF2B5EF4-FFF2-40B4-BE49-F238E27FC236}">
                    <a16:creationId xmlns:a16="http://schemas.microsoft.com/office/drawing/2014/main" id="{6285E298-042A-405F-9522-35D03F17934C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2583173">
                <a:off x="5030" y="3330"/>
                <a:ext cx="91" cy="164"/>
              </a:xfrm>
              <a:custGeom>
                <a:avLst/>
                <a:gdLst>
                  <a:gd name="T0" fmla="*/ 2 w 237"/>
                  <a:gd name="T1" fmla="*/ 143 h 425"/>
                  <a:gd name="T2" fmla="*/ 237 w 237"/>
                  <a:gd name="T3" fmla="*/ 0 h 425"/>
                  <a:gd name="T4" fmla="*/ 234 w 237"/>
                  <a:gd name="T5" fmla="*/ 425 h 425"/>
                  <a:gd name="T6" fmla="*/ 0 w 237"/>
                  <a:gd name="T7" fmla="*/ 276 h 425"/>
                  <a:gd name="T8" fmla="*/ 2 w 237"/>
                  <a:gd name="T9" fmla="*/ 143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425">
                    <a:moveTo>
                      <a:pt x="2" y="143"/>
                    </a:moveTo>
                    <a:lnTo>
                      <a:pt x="237" y="0"/>
                    </a:lnTo>
                    <a:lnTo>
                      <a:pt x="234" y="425"/>
                    </a:lnTo>
                    <a:cubicBezTo>
                      <a:pt x="69" y="339"/>
                      <a:pt x="0" y="276"/>
                      <a:pt x="0" y="276"/>
                    </a:cubicBezTo>
                    <a:lnTo>
                      <a:pt x="2" y="14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gamma/>
                      <a:shade val="79216"/>
                      <a:invGamma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419" name="Freeform 579">
                <a:extLst>
                  <a:ext uri="{FF2B5EF4-FFF2-40B4-BE49-F238E27FC236}">
                    <a16:creationId xmlns:a16="http://schemas.microsoft.com/office/drawing/2014/main" id="{D19CDE87-05EE-4B0E-B3E8-8CB4F525BE70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2583173">
                <a:off x="5147" y="3091"/>
                <a:ext cx="370" cy="452"/>
              </a:xfrm>
              <a:custGeom>
                <a:avLst/>
                <a:gdLst>
                  <a:gd name="T0" fmla="*/ 678 w 956"/>
                  <a:gd name="T1" fmla="*/ 0 h 1179"/>
                  <a:gd name="T2" fmla="*/ 0 w 956"/>
                  <a:gd name="T3" fmla="*/ 1179 h 1179"/>
                  <a:gd name="T4" fmla="*/ 678 w 956"/>
                  <a:gd name="T5" fmla="*/ 0 h 1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56" h="1179">
                    <a:moveTo>
                      <a:pt x="678" y="0"/>
                    </a:moveTo>
                    <a:cubicBezTo>
                      <a:pt x="921" y="696"/>
                      <a:pt x="322" y="996"/>
                      <a:pt x="0" y="1179"/>
                    </a:cubicBezTo>
                    <a:cubicBezTo>
                      <a:pt x="0" y="1179"/>
                      <a:pt x="956" y="778"/>
                      <a:pt x="67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420" name="Freeform 580">
                <a:extLst>
                  <a:ext uri="{FF2B5EF4-FFF2-40B4-BE49-F238E27FC236}">
                    <a16:creationId xmlns:a16="http://schemas.microsoft.com/office/drawing/2014/main" id="{57802ADD-2F82-40B7-B392-2180306753DD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2583173">
                <a:off x="4936" y="3475"/>
                <a:ext cx="286" cy="151"/>
              </a:xfrm>
              <a:custGeom>
                <a:avLst/>
                <a:gdLst>
                  <a:gd name="T0" fmla="*/ 741 w 741"/>
                  <a:gd name="T1" fmla="*/ 168 h 393"/>
                  <a:gd name="T2" fmla="*/ 0 w 741"/>
                  <a:gd name="T3" fmla="*/ 0 h 393"/>
                  <a:gd name="T4" fmla="*/ 741 w 741"/>
                  <a:gd name="T5" fmla="*/ 168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41" h="393">
                    <a:moveTo>
                      <a:pt x="741" y="168"/>
                    </a:moveTo>
                    <a:cubicBezTo>
                      <a:pt x="480" y="393"/>
                      <a:pt x="0" y="0"/>
                      <a:pt x="0" y="0"/>
                    </a:cubicBezTo>
                    <a:cubicBezTo>
                      <a:pt x="516" y="387"/>
                      <a:pt x="741" y="168"/>
                      <a:pt x="741" y="1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grpSp>
            <p:nvGrpSpPr>
              <p:cNvPr id="36421" name="Group 581">
                <a:extLst>
                  <a:ext uri="{FF2B5EF4-FFF2-40B4-BE49-F238E27FC236}">
                    <a16:creationId xmlns:a16="http://schemas.microsoft.com/office/drawing/2014/main" id="{D7875507-B35C-4314-B676-4402CCC91999}"/>
                  </a:ext>
                </a:extLst>
              </p:cNvPr>
              <p:cNvGrpSpPr>
                <a:grpSpLocks/>
              </p:cNvGrpSpPr>
              <p:nvPr userDrawn="1"/>
            </p:nvGrpSpPr>
            <p:grpSpPr bwMode="auto">
              <a:xfrm rot="2583173">
                <a:off x="4947" y="3268"/>
                <a:ext cx="143" cy="150"/>
                <a:chOff x="595" y="1174"/>
                <a:chExt cx="454" cy="479"/>
              </a:xfrm>
            </p:grpSpPr>
            <p:pic>
              <p:nvPicPr>
                <p:cNvPr id="36422" name="Picture 582" descr="circuler_1">
                  <a:extLst>
                    <a:ext uri="{FF2B5EF4-FFF2-40B4-BE49-F238E27FC236}">
                      <a16:creationId xmlns:a16="http://schemas.microsoft.com/office/drawing/2014/main" id="{9EFEB05B-AB30-44E4-9667-15DE5FA17CD1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595" y="1174"/>
                  <a:ext cx="454" cy="47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36423" name="Oval 583">
                  <a:extLst>
                    <a:ext uri="{FF2B5EF4-FFF2-40B4-BE49-F238E27FC236}">
                      <a16:creationId xmlns:a16="http://schemas.microsoft.com/office/drawing/2014/main" id="{52F141B9-330E-413E-BC9C-5C859E3A529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595" y="1174"/>
                  <a:ext cx="451" cy="479"/>
                </a:xfrm>
                <a:prstGeom prst="ellipse">
                  <a:avLst/>
                </a:prstGeom>
                <a:solidFill>
                  <a:schemeClr val="hlink">
                    <a:alpha val="8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vi-VN"/>
                </a:p>
              </p:txBody>
            </p:sp>
            <p:pic>
              <p:nvPicPr>
                <p:cNvPr id="36424" name="Picture 584" descr="Picture2">
                  <a:extLst>
                    <a:ext uri="{FF2B5EF4-FFF2-40B4-BE49-F238E27FC236}">
                      <a16:creationId xmlns:a16="http://schemas.microsoft.com/office/drawing/2014/main" id="{8A1ADE58-9DFA-4F86-AD43-CA16C356C2AD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640" y="1179"/>
                  <a:ext cx="359" cy="169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36425" name="Freeform 585">
                <a:extLst>
                  <a:ext uri="{FF2B5EF4-FFF2-40B4-BE49-F238E27FC236}">
                    <a16:creationId xmlns:a16="http://schemas.microsoft.com/office/drawing/2014/main" id="{417EDE19-A297-4E98-8CA5-553E7D522D0F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18783173">
                <a:off x="4636" y="2657"/>
                <a:ext cx="232" cy="367"/>
              </a:xfrm>
              <a:custGeom>
                <a:avLst/>
                <a:gdLst>
                  <a:gd name="T0" fmla="*/ 144 w 603"/>
                  <a:gd name="T1" fmla="*/ 0 h 951"/>
                  <a:gd name="T2" fmla="*/ 0 w 603"/>
                  <a:gd name="T3" fmla="*/ 951 h 951"/>
                  <a:gd name="T4" fmla="*/ 602 w 603"/>
                  <a:gd name="T5" fmla="*/ 914 h 951"/>
                  <a:gd name="T6" fmla="*/ 144 w 603"/>
                  <a:gd name="T7" fmla="*/ 0 h 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3" h="951">
                    <a:moveTo>
                      <a:pt x="144" y="0"/>
                    </a:moveTo>
                    <a:cubicBezTo>
                      <a:pt x="72" y="475"/>
                      <a:pt x="0" y="951"/>
                      <a:pt x="0" y="951"/>
                    </a:cubicBezTo>
                    <a:cubicBezTo>
                      <a:pt x="0" y="951"/>
                      <a:pt x="301" y="932"/>
                      <a:pt x="602" y="914"/>
                    </a:cubicBezTo>
                    <a:cubicBezTo>
                      <a:pt x="603" y="489"/>
                      <a:pt x="144" y="0"/>
                      <a:pt x="144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  <a:alpha val="50000"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426" name="Freeform 586">
                <a:extLst>
                  <a:ext uri="{FF2B5EF4-FFF2-40B4-BE49-F238E27FC236}">
                    <a16:creationId xmlns:a16="http://schemas.microsoft.com/office/drawing/2014/main" id="{D008B548-CC06-4AB8-90DF-C6F9D060548F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34983171">
                <a:off x="4402" y="3418"/>
                <a:ext cx="232" cy="366"/>
              </a:xfrm>
              <a:custGeom>
                <a:avLst/>
                <a:gdLst>
                  <a:gd name="T0" fmla="*/ 144 w 603"/>
                  <a:gd name="T1" fmla="*/ 0 h 951"/>
                  <a:gd name="T2" fmla="*/ 0 w 603"/>
                  <a:gd name="T3" fmla="*/ 951 h 951"/>
                  <a:gd name="T4" fmla="*/ 602 w 603"/>
                  <a:gd name="T5" fmla="*/ 914 h 951"/>
                  <a:gd name="T6" fmla="*/ 144 w 603"/>
                  <a:gd name="T7" fmla="*/ 0 h 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3" h="951">
                    <a:moveTo>
                      <a:pt x="144" y="0"/>
                    </a:moveTo>
                    <a:cubicBezTo>
                      <a:pt x="72" y="475"/>
                      <a:pt x="0" y="951"/>
                      <a:pt x="0" y="951"/>
                    </a:cubicBezTo>
                    <a:cubicBezTo>
                      <a:pt x="0" y="951"/>
                      <a:pt x="301" y="932"/>
                      <a:pt x="602" y="914"/>
                    </a:cubicBezTo>
                    <a:cubicBezTo>
                      <a:pt x="603" y="489"/>
                      <a:pt x="144" y="0"/>
                      <a:pt x="144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  <a:alpha val="50000"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427" name="Freeform 587">
                <a:extLst>
                  <a:ext uri="{FF2B5EF4-FFF2-40B4-BE49-F238E27FC236}">
                    <a16:creationId xmlns:a16="http://schemas.microsoft.com/office/drawing/2014/main" id="{32D5FD67-0B9C-4B58-9864-70C10FDC264A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29583173">
                <a:off x="5147" y="3668"/>
                <a:ext cx="232" cy="366"/>
              </a:xfrm>
              <a:custGeom>
                <a:avLst/>
                <a:gdLst>
                  <a:gd name="T0" fmla="*/ 144 w 603"/>
                  <a:gd name="T1" fmla="*/ 0 h 951"/>
                  <a:gd name="T2" fmla="*/ 0 w 603"/>
                  <a:gd name="T3" fmla="*/ 951 h 951"/>
                  <a:gd name="T4" fmla="*/ 602 w 603"/>
                  <a:gd name="T5" fmla="*/ 914 h 951"/>
                  <a:gd name="T6" fmla="*/ 144 w 603"/>
                  <a:gd name="T7" fmla="*/ 0 h 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3" h="951">
                    <a:moveTo>
                      <a:pt x="144" y="0"/>
                    </a:moveTo>
                    <a:cubicBezTo>
                      <a:pt x="72" y="475"/>
                      <a:pt x="0" y="951"/>
                      <a:pt x="0" y="951"/>
                    </a:cubicBezTo>
                    <a:cubicBezTo>
                      <a:pt x="0" y="951"/>
                      <a:pt x="301" y="932"/>
                      <a:pt x="602" y="914"/>
                    </a:cubicBezTo>
                    <a:cubicBezTo>
                      <a:pt x="603" y="489"/>
                      <a:pt x="144" y="0"/>
                      <a:pt x="144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  <a:alpha val="50000"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</p:grpSp>
      </p:grpSp>
      <p:sp>
        <p:nvSpPr>
          <p:cNvPr id="36428" name="Rectangle 588">
            <a:extLst>
              <a:ext uri="{FF2B5EF4-FFF2-40B4-BE49-F238E27FC236}">
                <a16:creationId xmlns:a16="http://schemas.microsoft.com/office/drawing/2014/main" id="{93735986-E8F7-4548-B115-CC5ADA493042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1828800" y="6480175"/>
            <a:ext cx="1524000" cy="279400"/>
          </a:xfrm>
        </p:spPr>
        <p:txBody>
          <a:bodyPr/>
          <a:lstStyle>
            <a:lvl1pPr>
              <a:defRPr sz="1200"/>
            </a:lvl1pPr>
          </a:lstStyle>
          <a:p>
            <a:fld id="{22011B5D-7FDB-4838-A0A7-C2B84EDCCAA6}" type="datetimeFigureOut">
              <a:rPr lang="en-US" altLang="vi-VN"/>
              <a:pPr/>
              <a:t>12/14/2017</a:t>
            </a:fld>
            <a:endParaRPr lang="en-US" altLang="vi-VN"/>
          </a:p>
        </p:txBody>
      </p:sp>
      <p:sp>
        <p:nvSpPr>
          <p:cNvPr id="36429" name="Rectangle 589">
            <a:extLst>
              <a:ext uri="{FF2B5EF4-FFF2-40B4-BE49-F238E27FC236}">
                <a16:creationId xmlns:a16="http://schemas.microsoft.com/office/drawing/2014/main" id="{58C379DE-E638-49CB-8F2E-A09FD5D5ED77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077200" y="6480175"/>
            <a:ext cx="914400" cy="279400"/>
          </a:xfrm>
        </p:spPr>
        <p:txBody>
          <a:bodyPr/>
          <a:lstStyle>
            <a:lvl1pPr>
              <a:defRPr sz="1200"/>
            </a:lvl1pPr>
          </a:lstStyle>
          <a:p>
            <a:fld id="{474C4D45-09EE-41B8-B931-F3CFACE18C2A}" type="slidenum">
              <a:rPr lang="en-US" altLang="vi-VN"/>
              <a:pPr/>
              <a:t>‹#›</a:t>
            </a:fld>
            <a:endParaRPr lang="en-US" altLang="vi-VN"/>
          </a:p>
        </p:txBody>
      </p:sp>
      <p:grpSp>
        <p:nvGrpSpPr>
          <p:cNvPr id="36431" name="Group 591">
            <a:extLst>
              <a:ext uri="{FF2B5EF4-FFF2-40B4-BE49-F238E27FC236}">
                <a16:creationId xmlns:a16="http://schemas.microsoft.com/office/drawing/2014/main" id="{C018F42A-3F74-4AEB-AE91-27671E2BC018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4071938" y="903288"/>
            <a:ext cx="4683125" cy="5954712"/>
            <a:chOff x="2565" y="569"/>
            <a:chExt cx="2950" cy="3751"/>
          </a:xfrm>
        </p:grpSpPr>
        <p:sp>
          <p:nvSpPr>
            <p:cNvPr id="36432" name="Rectangle 592">
              <a:extLst>
                <a:ext uri="{FF2B5EF4-FFF2-40B4-BE49-F238E27FC236}">
                  <a16:creationId xmlns:a16="http://schemas.microsoft.com/office/drawing/2014/main" id="{F800DEF2-79D3-40AB-ADD1-6F0A52B312B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990" y="1984"/>
              <a:ext cx="122" cy="2336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tx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vi-VN"/>
            </a:p>
          </p:txBody>
        </p:sp>
        <p:grpSp>
          <p:nvGrpSpPr>
            <p:cNvPr id="36433" name="Group 593">
              <a:extLst>
                <a:ext uri="{FF2B5EF4-FFF2-40B4-BE49-F238E27FC236}">
                  <a16:creationId xmlns:a16="http://schemas.microsoft.com/office/drawing/2014/main" id="{EAB0A6BB-DA7E-4C62-BCBC-9BDE4E5EABC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65" y="569"/>
              <a:ext cx="2950" cy="2969"/>
              <a:chOff x="2565" y="569"/>
              <a:chExt cx="2950" cy="2969"/>
            </a:xfrm>
          </p:grpSpPr>
          <p:sp>
            <p:nvSpPr>
              <p:cNvPr id="36434" name="Freeform 594">
                <a:extLst>
                  <a:ext uri="{FF2B5EF4-FFF2-40B4-BE49-F238E27FC236}">
                    <a16:creationId xmlns:a16="http://schemas.microsoft.com/office/drawing/2014/main" id="{F1C4B143-C135-4D9A-9888-BD4A801E1819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1220570">
                <a:off x="3825" y="569"/>
                <a:ext cx="935" cy="1330"/>
              </a:xfrm>
              <a:custGeom>
                <a:avLst/>
                <a:gdLst>
                  <a:gd name="T0" fmla="*/ 276 w 1302"/>
                  <a:gd name="T1" fmla="*/ 0 h 1818"/>
                  <a:gd name="T2" fmla="*/ 0 w 1302"/>
                  <a:gd name="T3" fmla="*/ 1818 h 1818"/>
                  <a:gd name="T4" fmla="*/ 276 w 1302"/>
                  <a:gd name="T5" fmla="*/ 0 h 1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02" h="1818">
                    <a:moveTo>
                      <a:pt x="276" y="0"/>
                    </a:moveTo>
                    <a:cubicBezTo>
                      <a:pt x="1302" y="1171"/>
                      <a:pt x="322" y="1635"/>
                      <a:pt x="0" y="1818"/>
                    </a:cubicBezTo>
                    <a:cubicBezTo>
                      <a:pt x="0" y="1818"/>
                      <a:pt x="276" y="0"/>
                      <a:pt x="276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1"/>
                  </a:gs>
                  <a:gs pos="100000">
                    <a:schemeClr val="tx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435" name="Freeform 595">
                <a:extLst>
                  <a:ext uri="{FF2B5EF4-FFF2-40B4-BE49-F238E27FC236}">
                    <a16:creationId xmlns:a16="http://schemas.microsoft.com/office/drawing/2014/main" id="{D7E37BB4-9C89-46CB-A2B2-D9F68633540B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-1220570">
                <a:off x="3819" y="643"/>
                <a:ext cx="433" cy="696"/>
              </a:xfrm>
              <a:custGeom>
                <a:avLst/>
                <a:gdLst>
                  <a:gd name="T0" fmla="*/ 144 w 603"/>
                  <a:gd name="T1" fmla="*/ 0 h 951"/>
                  <a:gd name="T2" fmla="*/ 0 w 603"/>
                  <a:gd name="T3" fmla="*/ 951 h 951"/>
                  <a:gd name="T4" fmla="*/ 602 w 603"/>
                  <a:gd name="T5" fmla="*/ 914 h 951"/>
                  <a:gd name="T6" fmla="*/ 144 w 603"/>
                  <a:gd name="T7" fmla="*/ 0 h 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3" h="951">
                    <a:moveTo>
                      <a:pt x="144" y="0"/>
                    </a:moveTo>
                    <a:cubicBezTo>
                      <a:pt x="72" y="475"/>
                      <a:pt x="0" y="951"/>
                      <a:pt x="0" y="951"/>
                    </a:cubicBezTo>
                    <a:cubicBezTo>
                      <a:pt x="0" y="951"/>
                      <a:pt x="301" y="932"/>
                      <a:pt x="602" y="914"/>
                    </a:cubicBezTo>
                    <a:cubicBezTo>
                      <a:pt x="603" y="489"/>
                      <a:pt x="144" y="0"/>
                      <a:pt x="144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  <a:alpha val="5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436" name="Freeform 596">
                <a:extLst>
                  <a:ext uri="{FF2B5EF4-FFF2-40B4-BE49-F238E27FC236}">
                    <a16:creationId xmlns:a16="http://schemas.microsoft.com/office/drawing/2014/main" id="{EB5CDCE4-D0EB-480C-9451-347462ABD8E0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-1220570">
                <a:off x="3901" y="995"/>
                <a:ext cx="698" cy="933"/>
              </a:xfrm>
              <a:custGeom>
                <a:avLst/>
                <a:gdLst>
                  <a:gd name="T0" fmla="*/ 636 w 972"/>
                  <a:gd name="T1" fmla="*/ 0 h 1275"/>
                  <a:gd name="T2" fmla="*/ 0 w 972"/>
                  <a:gd name="T3" fmla="*/ 1275 h 1275"/>
                  <a:gd name="T4" fmla="*/ 636 w 972"/>
                  <a:gd name="T5" fmla="*/ 0 h 1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72" h="1275">
                    <a:moveTo>
                      <a:pt x="636" y="0"/>
                    </a:moveTo>
                    <a:cubicBezTo>
                      <a:pt x="972" y="726"/>
                      <a:pt x="322" y="1092"/>
                      <a:pt x="0" y="1275"/>
                    </a:cubicBezTo>
                    <a:cubicBezTo>
                      <a:pt x="0" y="1275"/>
                      <a:pt x="564" y="852"/>
                      <a:pt x="636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tx2">
                      <a:alpha val="0"/>
                    </a:schemeClr>
                  </a:gs>
                  <a:gs pos="100000">
                    <a:schemeClr val="tx2">
                      <a:gamma/>
                      <a:shade val="46275"/>
                      <a:invGamma/>
                      <a:alpha val="30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437" name="Freeform 597">
                <a:extLst>
                  <a:ext uri="{FF2B5EF4-FFF2-40B4-BE49-F238E27FC236}">
                    <a16:creationId xmlns:a16="http://schemas.microsoft.com/office/drawing/2014/main" id="{B5E4D1DA-3FDA-43FC-960B-7F0F8399D794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1220570">
                <a:off x="3915" y="1071"/>
                <a:ext cx="655" cy="862"/>
              </a:xfrm>
              <a:custGeom>
                <a:avLst/>
                <a:gdLst>
                  <a:gd name="T0" fmla="*/ 678 w 912"/>
                  <a:gd name="T1" fmla="*/ 0 h 1179"/>
                  <a:gd name="T2" fmla="*/ 0 w 912"/>
                  <a:gd name="T3" fmla="*/ 1179 h 1179"/>
                  <a:gd name="T4" fmla="*/ 678 w 912"/>
                  <a:gd name="T5" fmla="*/ 0 h 1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12" h="1179">
                    <a:moveTo>
                      <a:pt x="678" y="0"/>
                    </a:moveTo>
                    <a:cubicBezTo>
                      <a:pt x="912" y="678"/>
                      <a:pt x="322" y="996"/>
                      <a:pt x="0" y="1179"/>
                    </a:cubicBezTo>
                    <a:cubicBezTo>
                      <a:pt x="0" y="1179"/>
                      <a:pt x="878" y="652"/>
                      <a:pt x="67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tx2">
                      <a:alpha val="0"/>
                    </a:schemeClr>
                  </a:gs>
                  <a:gs pos="100000">
                    <a:schemeClr val="tx2">
                      <a:gamma/>
                      <a:shade val="46275"/>
                      <a:invGamma/>
                      <a:alpha val="30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grpSp>
            <p:nvGrpSpPr>
              <p:cNvPr id="36438" name="Group 598">
                <a:extLst>
                  <a:ext uri="{FF2B5EF4-FFF2-40B4-BE49-F238E27FC236}">
                    <a16:creationId xmlns:a16="http://schemas.microsoft.com/office/drawing/2014/main" id="{09D83BD5-5176-4A3D-931E-1AA4DC6430FA}"/>
                  </a:ext>
                </a:extLst>
              </p:cNvPr>
              <p:cNvGrpSpPr>
                <a:grpSpLocks/>
              </p:cNvGrpSpPr>
              <p:nvPr userDrawn="1"/>
            </p:nvGrpSpPr>
            <p:grpSpPr bwMode="auto">
              <a:xfrm>
                <a:off x="2565" y="1326"/>
                <a:ext cx="1692" cy="953"/>
                <a:chOff x="2565" y="1326"/>
                <a:chExt cx="1692" cy="953"/>
              </a:xfrm>
            </p:grpSpPr>
            <p:sp>
              <p:nvSpPr>
                <p:cNvPr id="36439" name="Freeform 599">
                  <a:extLst>
                    <a:ext uri="{FF2B5EF4-FFF2-40B4-BE49-F238E27FC236}">
                      <a16:creationId xmlns:a16="http://schemas.microsoft.com/office/drawing/2014/main" id="{B735D63D-FAA9-4C90-A49D-48230DF37293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6620570">
                  <a:off x="3378" y="1226"/>
                  <a:ext cx="620" cy="1138"/>
                </a:xfrm>
                <a:custGeom>
                  <a:avLst/>
                  <a:gdLst>
                    <a:gd name="T0" fmla="*/ 0 w 847"/>
                    <a:gd name="T1" fmla="*/ 1056 h 1584"/>
                    <a:gd name="T2" fmla="*/ 693 w 847"/>
                    <a:gd name="T3" fmla="*/ 0 h 1584"/>
                    <a:gd name="T4" fmla="*/ 768 w 847"/>
                    <a:gd name="T5" fmla="*/ 1359 h 1584"/>
                    <a:gd name="T6" fmla="*/ 27 w 847"/>
                    <a:gd name="T7" fmla="*/ 1191 h 1584"/>
                    <a:gd name="T8" fmla="*/ 0 w 847"/>
                    <a:gd name="T9" fmla="*/ 1056 h 15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7" h="1584">
                      <a:moveTo>
                        <a:pt x="0" y="1056"/>
                      </a:moveTo>
                      <a:cubicBezTo>
                        <a:pt x="847" y="588"/>
                        <a:pt x="705" y="234"/>
                        <a:pt x="693" y="0"/>
                      </a:cubicBezTo>
                      <a:cubicBezTo>
                        <a:pt x="693" y="0"/>
                        <a:pt x="819" y="462"/>
                        <a:pt x="768" y="1359"/>
                      </a:cubicBezTo>
                      <a:cubicBezTo>
                        <a:pt x="507" y="1584"/>
                        <a:pt x="27" y="1191"/>
                        <a:pt x="27" y="1191"/>
                      </a:cubicBezTo>
                      <a:lnTo>
                        <a:pt x="0" y="105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85882"/>
                        <a:invGamma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36440" name="Freeform 600">
                  <a:extLst>
                    <a:ext uri="{FF2B5EF4-FFF2-40B4-BE49-F238E27FC236}">
                      <a16:creationId xmlns:a16="http://schemas.microsoft.com/office/drawing/2014/main" id="{4FB5C651-D6A6-4B6F-9D2A-DB120F463320}"/>
                    </a:ext>
                  </a:extLst>
                </p:cNvPr>
                <p:cNvSpPr>
                  <a:spLocks/>
                </p:cNvSpPr>
                <p:nvPr userDrawn="1"/>
              </p:nvSpPr>
              <p:spPr bwMode="hidden">
                <a:xfrm rot="-6620570">
                  <a:off x="3485" y="1103"/>
                  <a:ext cx="152" cy="1024"/>
                </a:xfrm>
                <a:custGeom>
                  <a:avLst/>
                  <a:gdLst>
                    <a:gd name="T0" fmla="*/ 0 w 208"/>
                    <a:gd name="T1" fmla="*/ 586 h 1425"/>
                    <a:gd name="T2" fmla="*/ 82 w 208"/>
                    <a:gd name="T3" fmla="*/ 0 h 1425"/>
                    <a:gd name="T4" fmla="*/ 157 w 208"/>
                    <a:gd name="T5" fmla="*/ 1359 h 1425"/>
                    <a:gd name="T6" fmla="*/ 1 w 208"/>
                    <a:gd name="T7" fmla="*/ 1425 h 1425"/>
                    <a:gd name="T8" fmla="*/ 0 w 208"/>
                    <a:gd name="T9" fmla="*/ 586 h 14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8" h="1425">
                      <a:moveTo>
                        <a:pt x="0" y="586"/>
                      </a:moveTo>
                      <a:cubicBezTo>
                        <a:pt x="124" y="222"/>
                        <a:pt x="96" y="102"/>
                        <a:pt x="82" y="0"/>
                      </a:cubicBezTo>
                      <a:cubicBezTo>
                        <a:pt x="82" y="0"/>
                        <a:pt x="208" y="462"/>
                        <a:pt x="157" y="1359"/>
                      </a:cubicBezTo>
                      <a:cubicBezTo>
                        <a:pt x="75" y="1421"/>
                        <a:pt x="1" y="1425"/>
                        <a:pt x="1" y="1425"/>
                      </a:cubicBezTo>
                      <a:lnTo>
                        <a:pt x="0" y="58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rgbClr val="FFFFFF">
                        <a:gamma/>
                        <a:shade val="72941"/>
                        <a:invGamma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36441" name="Freeform 601">
                  <a:extLst>
                    <a:ext uri="{FF2B5EF4-FFF2-40B4-BE49-F238E27FC236}">
                      <a16:creationId xmlns:a16="http://schemas.microsoft.com/office/drawing/2014/main" id="{3780C064-B32E-4922-923D-2AA5932994C9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6620570">
                  <a:off x="3898" y="1749"/>
                  <a:ext cx="173" cy="306"/>
                </a:xfrm>
                <a:custGeom>
                  <a:avLst/>
                  <a:gdLst>
                    <a:gd name="T0" fmla="*/ 2 w 237"/>
                    <a:gd name="T1" fmla="*/ 143 h 425"/>
                    <a:gd name="T2" fmla="*/ 237 w 237"/>
                    <a:gd name="T3" fmla="*/ 0 h 425"/>
                    <a:gd name="T4" fmla="*/ 234 w 237"/>
                    <a:gd name="T5" fmla="*/ 425 h 425"/>
                    <a:gd name="T6" fmla="*/ 0 w 237"/>
                    <a:gd name="T7" fmla="*/ 276 h 425"/>
                    <a:gd name="T8" fmla="*/ 2 w 237"/>
                    <a:gd name="T9" fmla="*/ 143 h 4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7" h="425">
                      <a:moveTo>
                        <a:pt x="2" y="143"/>
                      </a:moveTo>
                      <a:lnTo>
                        <a:pt x="237" y="0"/>
                      </a:lnTo>
                      <a:lnTo>
                        <a:pt x="234" y="425"/>
                      </a:lnTo>
                      <a:cubicBezTo>
                        <a:pt x="69" y="339"/>
                        <a:pt x="0" y="276"/>
                        <a:pt x="0" y="276"/>
                      </a:cubicBezTo>
                      <a:lnTo>
                        <a:pt x="2" y="143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gamma/>
                        <a:shade val="79216"/>
                        <a:invGamma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36442" name="Freeform 602">
                  <a:extLst>
                    <a:ext uri="{FF2B5EF4-FFF2-40B4-BE49-F238E27FC236}">
                      <a16:creationId xmlns:a16="http://schemas.microsoft.com/office/drawing/2014/main" id="{2BAD56B7-E3A0-4D9C-9061-BBF0E2C2493B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6620570">
                  <a:off x="2741" y="1150"/>
                  <a:ext cx="953" cy="1306"/>
                </a:xfrm>
                <a:custGeom>
                  <a:avLst/>
                  <a:gdLst>
                    <a:gd name="T0" fmla="*/ 276 w 1302"/>
                    <a:gd name="T1" fmla="*/ 0 h 1818"/>
                    <a:gd name="T2" fmla="*/ 0 w 1302"/>
                    <a:gd name="T3" fmla="*/ 1818 h 1818"/>
                    <a:gd name="T4" fmla="*/ 276 w 1302"/>
                    <a:gd name="T5" fmla="*/ 0 h 18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302" h="1818">
                      <a:moveTo>
                        <a:pt x="276" y="0"/>
                      </a:moveTo>
                      <a:cubicBezTo>
                        <a:pt x="1302" y="1171"/>
                        <a:pt x="322" y="1635"/>
                        <a:pt x="0" y="1818"/>
                      </a:cubicBezTo>
                      <a:cubicBezTo>
                        <a:pt x="0" y="1818"/>
                        <a:pt x="276" y="0"/>
                        <a:pt x="276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1"/>
                    </a:gs>
                    <a:gs pos="100000">
                      <a:schemeClr val="tx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36443" name="Freeform 603">
                  <a:extLst>
                    <a:ext uri="{FF2B5EF4-FFF2-40B4-BE49-F238E27FC236}">
                      <a16:creationId xmlns:a16="http://schemas.microsoft.com/office/drawing/2014/main" id="{FB85EA11-F740-4CD5-B7D7-7F6DA6A344A6}"/>
                    </a:ext>
                  </a:extLst>
                </p:cNvPr>
                <p:cNvSpPr>
                  <a:spLocks/>
                </p:cNvSpPr>
                <p:nvPr userDrawn="1"/>
              </p:nvSpPr>
              <p:spPr bwMode="hidden">
                <a:xfrm rot="-6620570">
                  <a:off x="3087" y="1391"/>
                  <a:ext cx="711" cy="916"/>
                </a:xfrm>
                <a:custGeom>
                  <a:avLst/>
                  <a:gdLst>
                    <a:gd name="T0" fmla="*/ 636 w 972"/>
                    <a:gd name="T1" fmla="*/ 0 h 1275"/>
                    <a:gd name="T2" fmla="*/ 0 w 972"/>
                    <a:gd name="T3" fmla="*/ 1275 h 1275"/>
                    <a:gd name="T4" fmla="*/ 636 w 972"/>
                    <a:gd name="T5" fmla="*/ 0 h 12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72" h="1275">
                      <a:moveTo>
                        <a:pt x="636" y="0"/>
                      </a:moveTo>
                      <a:cubicBezTo>
                        <a:pt x="972" y="726"/>
                        <a:pt x="322" y="1092"/>
                        <a:pt x="0" y="1275"/>
                      </a:cubicBezTo>
                      <a:cubicBezTo>
                        <a:pt x="0" y="1275"/>
                        <a:pt x="564" y="852"/>
                        <a:pt x="636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alpha val="0"/>
                      </a:schemeClr>
                    </a:gs>
                    <a:gs pos="100000">
                      <a:schemeClr val="tx2">
                        <a:gamma/>
                        <a:shade val="46275"/>
                        <a:invGamma/>
                        <a:alpha val="30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36444" name="Freeform 604">
                  <a:extLst>
                    <a:ext uri="{FF2B5EF4-FFF2-40B4-BE49-F238E27FC236}">
                      <a16:creationId xmlns:a16="http://schemas.microsoft.com/office/drawing/2014/main" id="{01907570-5EAA-417C-9A18-BA6006E8AB08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6620570">
                  <a:off x="3149" y="1433"/>
                  <a:ext cx="668" cy="847"/>
                </a:xfrm>
                <a:custGeom>
                  <a:avLst/>
                  <a:gdLst>
                    <a:gd name="T0" fmla="*/ 678 w 912"/>
                    <a:gd name="T1" fmla="*/ 0 h 1179"/>
                    <a:gd name="T2" fmla="*/ 0 w 912"/>
                    <a:gd name="T3" fmla="*/ 1179 h 1179"/>
                    <a:gd name="T4" fmla="*/ 678 w 912"/>
                    <a:gd name="T5" fmla="*/ 0 h 1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12" h="1179">
                      <a:moveTo>
                        <a:pt x="678" y="0"/>
                      </a:moveTo>
                      <a:cubicBezTo>
                        <a:pt x="912" y="678"/>
                        <a:pt x="322" y="996"/>
                        <a:pt x="0" y="1179"/>
                      </a:cubicBezTo>
                      <a:cubicBezTo>
                        <a:pt x="0" y="1179"/>
                        <a:pt x="878" y="652"/>
                        <a:pt x="678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alpha val="0"/>
                      </a:schemeClr>
                    </a:gs>
                    <a:gs pos="100000">
                      <a:schemeClr val="tx2">
                        <a:gamma/>
                        <a:shade val="46275"/>
                        <a:invGamma/>
                        <a:alpha val="30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36445" name="Freeform 605">
                  <a:extLst>
                    <a:ext uri="{FF2B5EF4-FFF2-40B4-BE49-F238E27FC236}">
                      <a16:creationId xmlns:a16="http://schemas.microsoft.com/office/drawing/2014/main" id="{ED1126BB-FC09-4426-864E-98167BFE642C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6620570">
                  <a:off x="3125" y="1416"/>
                  <a:ext cx="703" cy="847"/>
                </a:xfrm>
                <a:custGeom>
                  <a:avLst/>
                  <a:gdLst>
                    <a:gd name="T0" fmla="*/ 678 w 960"/>
                    <a:gd name="T1" fmla="*/ 0 h 1179"/>
                    <a:gd name="T2" fmla="*/ 0 w 960"/>
                    <a:gd name="T3" fmla="*/ 1179 h 1179"/>
                    <a:gd name="T4" fmla="*/ 678 w 960"/>
                    <a:gd name="T5" fmla="*/ 0 h 1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60" h="1179">
                      <a:moveTo>
                        <a:pt x="678" y="0"/>
                      </a:moveTo>
                      <a:cubicBezTo>
                        <a:pt x="921" y="696"/>
                        <a:pt x="322" y="996"/>
                        <a:pt x="0" y="1179"/>
                      </a:cubicBezTo>
                      <a:cubicBezTo>
                        <a:pt x="0" y="1179"/>
                        <a:pt x="960" y="789"/>
                        <a:pt x="67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36446" name="Freeform 606">
                  <a:extLst>
                    <a:ext uri="{FF2B5EF4-FFF2-40B4-BE49-F238E27FC236}">
                      <a16:creationId xmlns:a16="http://schemas.microsoft.com/office/drawing/2014/main" id="{55CD77E6-8C59-49DF-97A1-DB2330C7BD13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6620570">
                  <a:off x="3825" y="1523"/>
                  <a:ext cx="542" cy="282"/>
                </a:xfrm>
                <a:custGeom>
                  <a:avLst/>
                  <a:gdLst>
                    <a:gd name="T0" fmla="*/ 741 w 741"/>
                    <a:gd name="T1" fmla="*/ 168 h 393"/>
                    <a:gd name="T2" fmla="*/ 0 w 741"/>
                    <a:gd name="T3" fmla="*/ 0 h 393"/>
                    <a:gd name="T4" fmla="*/ 741 w 741"/>
                    <a:gd name="T5" fmla="*/ 168 h 3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41" h="393">
                      <a:moveTo>
                        <a:pt x="741" y="168"/>
                      </a:moveTo>
                      <a:cubicBezTo>
                        <a:pt x="480" y="393"/>
                        <a:pt x="0" y="0"/>
                        <a:pt x="0" y="0"/>
                      </a:cubicBezTo>
                      <a:cubicBezTo>
                        <a:pt x="516" y="387"/>
                        <a:pt x="741" y="168"/>
                        <a:pt x="741" y="16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</p:grpSp>
          <p:grpSp>
            <p:nvGrpSpPr>
              <p:cNvPr id="36447" name="Group 607">
                <a:extLst>
                  <a:ext uri="{FF2B5EF4-FFF2-40B4-BE49-F238E27FC236}">
                    <a16:creationId xmlns:a16="http://schemas.microsoft.com/office/drawing/2014/main" id="{B19D808C-4642-492D-B3CC-629AD4CC1005}"/>
                  </a:ext>
                </a:extLst>
              </p:cNvPr>
              <p:cNvGrpSpPr>
                <a:grpSpLocks/>
              </p:cNvGrpSpPr>
              <p:nvPr userDrawn="1"/>
            </p:nvGrpSpPr>
            <p:grpSpPr bwMode="auto">
              <a:xfrm>
                <a:off x="3336" y="1815"/>
                <a:ext cx="935" cy="1723"/>
                <a:chOff x="3336" y="1815"/>
                <a:chExt cx="935" cy="1723"/>
              </a:xfrm>
            </p:grpSpPr>
            <p:sp>
              <p:nvSpPr>
                <p:cNvPr id="36448" name="Freeform 608">
                  <a:extLst>
                    <a:ext uri="{FF2B5EF4-FFF2-40B4-BE49-F238E27FC236}">
                      <a16:creationId xmlns:a16="http://schemas.microsoft.com/office/drawing/2014/main" id="{9910B996-C22D-4297-AFB0-E0D8EB8F228D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12020570">
                  <a:off x="3486" y="1815"/>
                  <a:ext cx="608" cy="1159"/>
                </a:xfrm>
                <a:custGeom>
                  <a:avLst/>
                  <a:gdLst>
                    <a:gd name="T0" fmla="*/ 0 w 847"/>
                    <a:gd name="T1" fmla="*/ 1056 h 1584"/>
                    <a:gd name="T2" fmla="*/ 693 w 847"/>
                    <a:gd name="T3" fmla="*/ 0 h 1584"/>
                    <a:gd name="T4" fmla="*/ 768 w 847"/>
                    <a:gd name="T5" fmla="*/ 1359 h 1584"/>
                    <a:gd name="T6" fmla="*/ 27 w 847"/>
                    <a:gd name="T7" fmla="*/ 1191 h 1584"/>
                    <a:gd name="T8" fmla="*/ 0 w 847"/>
                    <a:gd name="T9" fmla="*/ 1056 h 15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7" h="1584">
                      <a:moveTo>
                        <a:pt x="0" y="1056"/>
                      </a:moveTo>
                      <a:cubicBezTo>
                        <a:pt x="847" y="588"/>
                        <a:pt x="705" y="234"/>
                        <a:pt x="693" y="0"/>
                      </a:cubicBezTo>
                      <a:cubicBezTo>
                        <a:pt x="693" y="0"/>
                        <a:pt x="819" y="462"/>
                        <a:pt x="768" y="1359"/>
                      </a:cubicBezTo>
                      <a:cubicBezTo>
                        <a:pt x="507" y="1584"/>
                        <a:pt x="27" y="1191"/>
                        <a:pt x="27" y="1191"/>
                      </a:cubicBezTo>
                      <a:lnTo>
                        <a:pt x="0" y="105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85882"/>
                        <a:invGamma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36449" name="Freeform 609">
                  <a:extLst>
                    <a:ext uri="{FF2B5EF4-FFF2-40B4-BE49-F238E27FC236}">
                      <a16:creationId xmlns:a16="http://schemas.microsoft.com/office/drawing/2014/main" id="{5402C9C4-ED16-4EFA-9C71-C741E5FD2F0A}"/>
                    </a:ext>
                  </a:extLst>
                </p:cNvPr>
                <p:cNvSpPr>
                  <a:spLocks/>
                </p:cNvSpPr>
                <p:nvPr userDrawn="1"/>
              </p:nvSpPr>
              <p:spPr bwMode="hidden">
                <a:xfrm rot="-12020570">
                  <a:off x="3539" y="2000"/>
                  <a:ext cx="149" cy="1043"/>
                </a:xfrm>
                <a:custGeom>
                  <a:avLst/>
                  <a:gdLst>
                    <a:gd name="T0" fmla="*/ 0 w 208"/>
                    <a:gd name="T1" fmla="*/ 586 h 1425"/>
                    <a:gd name="T2" fmla="*/ 82 w 208"/>
                    <a:gd name="T3" fmla="*/ 0 h 1425"/>
                    <a:gd name="T4" fmla="*/ 157 w 208"/>
                    <a:gd name="T5" fmla="*/ 1359 h 1425"/>
                    <a:gd name="T6" fmla="*/ 1 w 208"/>
                    <a:gd name="T7" fmla="*/ 1425 h 1425"/>
                    <a:gd name="T8" fmla="*/ 0 w 208"/>
                    <a:gd name="T9" fmla="*/ 586 h 14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8" h="1425">
                      <a:moveTo>
                        <a:pt x="0" y="586"/>
                      </a:moveTo>
                      <a:cubicBezTo>
                        <a:pt x="124" y="222"/>
                        <a:pt x="96" y="102"/>
                        <a:pt x="82" y="0"/>
                      </a:cubicBezTo>
                      <a:cubicBezTo>
                        <a:pt x="82" y="0"/>
                        <a:pt x="208" y="462"/>
                        <a:pt x="157" y="1359"/>
                      </a:cubicBezTo>
                      <a:cubicBezTo>
                        <a:pt x="75" y="1421"/>
                        <a:pt x="1" y="1425"/>
                        <a:pt x="1" y="1425"/>
                      </a:cubicBezTo>
                      <a:lnTo>
                        <a:pt x="0" y="58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rgbClr val="FFFFFF">
                        <a:gamma/>
                        <a:shade val="72941"/>
                        <a:invGamma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36450" name="Freeform 610">
                  <a:extLst>
                    <a:ext uri="{FF2B5EF4-FFF2-40B4-BE49-F238E27FC236}">
                      <a16:creationId xmlns:a16="http://schemas.microsoft.com/office/drawing/2014/main" id="{D8E1DC02-89E5-4528-A815-EA7302043932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12020570">
                  <a:off x="3808" y="1940"/>
                  <a:ext cx="170" cy="311"/>
                </a:xfrm>
                <a:custGeom>
                  <a:avLst/>
                  <a:gdLst>
                    <a:gd name="T0" fmla="*/ 2 w 237"/>
                    <a:gd name="T1" fmla="*/ 143 h 425"/>
                    <a:gd name="T2" fmla="*/ 237 w 237"/>
                    <a:gd name="T3" fmla="*/ 0 h 425"/>
                    <a:gd name="T4" fmla="*/ 234 w 237"/>
                    <a:gd name="T5" fmla="*/ 425 h 425"/>
                    <a:gd name="T6" fmla="*/ 0 w 237"/>
                    <a:gd name="T7" fmla="*/ 276 h 425"/>
                    <a:gd name="T8" fmla="*/ 2 w 237"/>
                    <a:gd name="T9" fmla="*/ 143 h 4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7" h="425">
                      <a:moveTo>
                        <a:pt x="2" y="143"/>
                      </a:moveTo>
                      <a:lnTo>
                        <a:pt x="237" y="0"/>
                      </a:lnTo>
                      <a:lnTo>
                        <a:pt x="234" y="425"/>
                      </a:lnTo>
                      <a:cubicBezTo>
                        <a:pt x="69" y="339"/>
                        <a:pt x="0" y="276"/>
                        <a:pt x="0" y="276"/>
                      </a:cubicBezTo>
                      <a:lnTo>
                        <a:pt x="2" y="143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gamma/>
                        <a:shade val="79216"/>
                        <a:invGamma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36451" name="Freeform 611">
                  <a:extLst>
                    <a:ext uri="{FF2B5EF4-FFF2-40B4-BE49-F238E27FC236}">
                      <a16:creationId xmlns:a16="http://schemas.microsoft.com/office/drawing/2014/main" id="{C2D96351-A6F7-4734-A0A8-43E475E2A6CF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12020570">
                  <a:off x="3336" y="2208"/>
                  <a:ext cx="935" cy="1330"/>
                </a:xfrm>
                <a:custGeom>
                  <a:avLst/>
                  <a:gdLst>
                    <a:gd name="T0" fmla="*/ 276 w 1302"/>
                    <a:gd name="T1" fmla="*/ 0 h 1818"/>
                    <a:gd name="T2" fmla="*/ 0 w 1302"/>
                    <a:gd name="T3" fmla="*/ 1818 h 1818"/>
                    <a:gd name="T4" fmla="*/ 276 w 1302"/>
                    <a:gd name="T5" fmla="*/ 0 h 18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302" h="1818">
                      <a:moveTo>
                        <a:pt x="276" y="0"/>
                      </a:moveTo>
                      <a:cubicBezTo>
                        <a:pt x="1302" y="1171"/>
                        <a:pt x="322" y="1635"/>
                        <a:pt x="0" y="1818"/>
                      </a:cubicBezTo>
                      <a:cubicBezTo>
                        <a:pt x="0" y="1818"/>
                        <a:pt x="276" y="0"/>
                        <a:pt x="276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1"/>
                    </a:gs>
                    <a:gs pos="100000">
                      <a:schemeClr val="tx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36452" name="Freeform 612">
                  <a:extLst>
                    <a:ext uri="{FF2B5EF4-FFF2-40B4-BE49-F238E27FC236}">
                      <a16:creationId xmlns:a16="http://schemas.microsoft.com/office/drawing/2014/main" id="{6DEE2DFF-8B17-4431-8445-766C7C03F808}"/>
                    </a:ext>
                  </a:extLst>
                </p:cNvPr>
                <p:cNvSpPr>
                  <a:spLocks/>
                </p:cNvSpPr>
                <p:nvPr userDrawn="1"/>
              </p:nvSpPr>
              <p:spPr bwMode="hidden">
                <a:xfrm rot="-12020570">
                  <a:off x="3498" y="2178"/>
                  <a:ext cx="698" cy="933"/>
                </a:xfrm>
                <a:custGeom>
                  <a:avLst/>
                  <a:gdLst>
                    <a:gd name="T0" fmla="*/ 636 w 972"/>
                    <a:gd name="T1" fmla="*/ 0 h 1275"/>
                    <a:gd name="T2" fmla="*/ 0 w 972"/>
                    <a:gd name="T3" fmla="*/ 1275 h 1275"/>
                    <a:gd name="T4" fmla="*/ 636 w 972"/>
                    <a:gd name="T5" fmla="*/ 0 h 12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72" h="1275">
                      <a:moveTo>
                        <a:pt x="636" y="0"/>
                      </a:moveTo>
                      <a:cubicBezTo>
                        <a:pt x="972" y="726"/>
                        <a:pt x="322" y="1092"/>
                        <a:pt x="0" y="1275"/>
                      </a:cubicBezTo>
                      <a:cubicBezTo>
                        <a:pt x="0" y="1275"/>
                        <a:pt x="564" y="852"/>
                        <a:pt x="636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alpha val="0"/>
                      </a:schemeClr>
                    </a:gs>
                    <a:gs pos="100000">
                      <a:schemeClr val="tx2">
                        <a:gamma/>
                        <a:shade val="46275"/>
                        <a:invGamma/>
                        <a:alpha val="30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36453" name="Freeform 613">
                  <a:extLst>
                    <a:ext uri="{FF2B5EF4-FFF2-40B4-BE49-F238E27FC236}">
                      <a16:creationId xmlns:a16="http://schemas.microsoft.com/office/drawing/2014/main" id="{C0D39204-DF47-4A0C-9798-ADF02E23D012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12020570">
                  <a:off x="3526" y="2174"/>
                  <a:ext cx="655" cy="862"/>
                </a:xfrm>
                <a:custGeom>
                  <a:avLst/>
                  <a:gdLst>
                    <a:gd name="T0" fmla="*/ 678 w 912"/>
                    <a:gd name="T1" fmla="*/ 0 h 1179"/>
                    <a:gd name="T2" fmla="*/ 0 w 912"/>
                    <a:gd name="T3" fmla="*/ 1179 h 1179"/>
                    <a:gd name="T4" fmla="*/ 678 w 912"/>
                    <a:gd name="T5" fmla="*/ 0 h 1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12" h="1179">
                      <a:moveTo>
                        <a:pt x="678" y="0"/>
                      </a:moveTo>
                      <a:cubicBezTo>
                        <a:pt x="912" y="678"/>
                        <a:pt x="322" y="996"/>
                        <a:pt x="0" y="1179"/>
                      </a:cubicBezTo>
                      <a:cubicBezTo>
                        <a:pt x="0" y="1179"/>
                        <a:pt x="878" y="652"/>
                        <a:pt x="678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alpha val="0"/>
                      </a:schemeClr>
                    </a:gs>
                    <a:gs pos="100000">
                      <a:schemeClr val="tx2">
                        <a:gamma/>
                        <a:shade val="46275"/>
                        <a:invGamma/>
                        <a:alpha val="30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36454" name="Freeform 614">
                  <a:extLst>
                    <a:ext uri="{FF2B5EF4-FFF2-40B4-BE49-F238E27FC236}">
                      <a16:creationId xmlns:a16="http://schemas.microsoft.com/office/drawing/2014/main" id="{92EB6482-10EC-407E-AAF1-DBF5462A0339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12020570">
                  <a:off x="3493" y="2180"/>
                  <a:ext cx="689" cy="862"/>
                </a:xfrm>
                <a:custGeom>
                  <a:avLst/>
                  <a:gdLst>
                    <a:gd name="T0" fmla="*/ 678 w 960"/>
                    <a:gd name="T1" fmla="*/ 0 h 1179"/>
                    <a:gd name="T2" fmla="*/ 0 w 960"/>
                    <a:gd name="T3" fmla="*/ 1179 h 1179"/>
                    <a:gd name="T4" fmla="*/ 678 w 960"/>
                    <a:gd name="T5" fmla="*/ 0 h 1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60" h="1179">
                      <a:moveTo>
                        <a:pt x="678" y="0"/>
                      </a:moveTo>
                      <a:cubicBezTo>
                        <a:pt x="921" y="696"/>
                        <a:pt x="322" y="996"/>
                        <a:pt x="0" y="1179"/>
                      </a:cubicBezTo>
                      <a:cubicBezTo>
                        <a:pt x="0" y="1179"/>
                        <a:pt x="960" y="789"/>
                        <a:pt x="67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36455" name="Freeform 615">
                  <a:extLst>
                    <a:ext uri="{FF2B5EF4-FFF2-40B4-BE49-F238E27FC236}">
                      <a16:creationId xmlns:a16="http://schemas.microsoft.com/office/drawing/2014/main" id="{65A4671B-7E7D-4059-B5B3-E5A500D11525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12020570">
                  <a:off x="3391" y="1837"/>
                  <a:ext cx="532" cy="288"/>
                </a:xfrm>
                <a:custGeom>
                  <a:avLst/>
                  <a:gdLst>
                    <a:gd name="T0" fmla="*/ 741 w 741"/>
                    <a:gd name="T1" fmla="*/ 168 h 393"/>
                    <a:gd name="T2" fmla="*/ 0 w 741"/>
                    <a:gd name="T3" fmla="*/ 0 h 393"/>
                    <a:gd name="T4" fmla="*/ 741 w 741"/>
                    <a:gd name="T5" fmla="*/ 168 h 3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41" h="393">
                      <a:moveTo>
                        <a:pt x="741" y="168"/>
                      </a:moveTo>
                      <a:cubicBezTo>
                        <a:pt x="480" y="393"/>
                        <a:pt x="0" y="0"/>
                        <a:pt x="0" y="0"/>
                      </a:cubicBezTo>
                      <a:cubicBezTo>
                        <a:pt x="516" y="387"/>
                        <a:pt x="741" y="168"/>
                        <a:pt x="741" y="16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</p:grpSp>
          <p:grpSp>
            <p:nvGrpSpPr>
              <p:cNvPr id="36456" name="Group 616">
                <a:extLst>
                  <a:ext uri="{FF2B5EF4-FFF2-40B4-BE49-F238E27FC236}">
                    <a16:creationId xmlns:a16="http://schemas.microsoft.com/office/drawing/2014/main" id="{2FC88DE1-7EEF-4D86-B812-5412CB3A2367}"/>
                  </a:ext>
                </a:extLst>
              </p:cNvPr>
              <p:cNvGrpSpPr>
                <a:grpSpLocks/>
              </p:cNvGrpSpPr>
              <p:nvPr userDrawn="1"/>
            </p:nvGrpSpPr>
            <p:grpSpPr bwMode="auto">
              <a:xfrm>
                <a:off x="3822" y="1853"/>
                <a:ext cx="1693" cy="953"/>
                <a:chOff x="3822" y="1853"/>
                <a:chExt cx="1693" cy="953"/>
              </a:xfrm>
            </p:grpSpPr>
            <p:sp>
              <p:nvSpPr>
                <p:cNvPr id="36457" name="Freeform 617">
                  <a:extLst>
                    <a:ext uri="{FF2B5EF4-FFF2-40B4-BE49-F238E27FC236}">
                      <a16:creationId xmlns:a16="http://schemas.microsoft.com/office/drawing/2014/main" id="{A0F0FD22-3E83-4791-856B-8B960463C1E7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17420570">
                  <a:off x="4082" y="1768"/>
                  <a:ext cx="620" cy="1139"/>
                </a:xfrm>
                <a:custGeom>
                  <a:avLst/>
                  <a:gdLst>
                    <a:gd name="T0" fmla="*/ 0 w 847"/>
                    <a:gd name="T1" fmla="*/ 1056 h 1584"/>
                    <a:gd name="T2" fmla="*/ 693 w 847"/>
                    <a:gd name="T3" fmla="*/ 0 h 1584"/>
                    <a:gd name="T4" fmla="*/ 768 w 847"/>
                    <a:gd name="T5" fmla="*/ 1359 h 1584"/>
                    <a:gd name="T6" fmla="*/ 27 w 847"/>
                    <a:gd name="T7" fmla="*/ 1191 h 1584"/>
                    <a:gd name="T8" fmla="*/ 0 w 847"/>
                    <a:gd name="T9" fmla="*/ 1056 h 15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7" h="1584">
                      <a:moveTo>
                        <a:pt x="0" y="1056"/>
                      </a:moveTo>
                      <a:cubicBezTo>
                        <a:pt x="847" y="588"/>
                        <a:pt x="705" y="234"/>
                        <a:pt x="693" y="0"/>
                      </a:cubicBezTo>
                      <a:cubicBezTo>
                        <a:pt x="693" y="0"/>
                        <a:pt x="819" y="462"/>
                        <a:pt x="768" y="1359"/>
                      </a:cubicBezTo>
                      <a:cubicBezTo>
                        <a:pt x="507" y="1584"/>
                        <a:pt x="27" y="1191"/>
                        <a:pt x="27" y="1191"/>
                      </a:cubicBezTo>
                      <a:lnTo>
                        <a:pt x="0" y="105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85882"/>
                        <a:invGamma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36458" name="Freeform 618">
                  <a:extLst>
                    <a:ext uri="{FF2B5EF4-FFF2-40B4-BE49-F238E27FC236}">
                      <a16:creationId xmlns:a16="http://schemas.microsoft.com/office/drawing/2014/main" id="{F3F954C5-D2B0-470D-A3E1-F3AA29F2BCB9}"/>
                    </a:ext>
                  </a:extLst>
                </p:cNvPr>
                <p:cNvSpPr>
                  <a:spLocks/>
                </p:cNvSpPr>
                <p:nvPr userDrawn="1"/>
              </p:nvSpPr>
              <p:spPr bwMode="hidden">
                <a:xfrm rot="-17420570">
                  <a:off x="4443" y="2005"/>
                  <a:ext cx="152" cy="1025"/>
                </a:xfrm>
                <a:custGeom>
                  <a:avLst/>
                  <a:gdLst>
                    <a:gd name="T0" fmla="*/ 0 w 208"/>
                    <a:gd name="T1" fmla="*/ 586 h 1425"/>
                    <a:gd name="T2" fmla="*/ 82 w 208"/>
                    <a:gd name="T3" fmla="*/ 0 h 1425"/>
                    <a:gd name="T4" fmla="*/ 157 w 208"/>
                    <a:gd name="T5" fmla="*/ 1359 h 1425"/>
                    <a:gd name="T6" fmla="*/ 1 w 208"/>
                    <a:gd name="T7" fmla="*/ 1425 h 1425"/>
                    <a:gd name="T8" fmla="*/ 0 w 208"/>
                    <a:gd name="T9" fmla="*/ 586 h 14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8" h="1425">
                      <a:moveTo>
                        <a:pt x="0" y="586"/>
                      </a:moveTo>
                      <a:cubicBezTo>
                        <a:pt x="124" y="222"/>
                        <a:pt x="96" y="102"/>
                        <a:pt x="82" y="0"/>
                      </a:cubicBezTo>
                      <a:cubicBezTo>
                        <a:pt x="82" y="0"/>
                        <a:pt x="208" y="462"/>
                        <a:pt x="157" y="1359"/>
                      </a:cubicBezTo>
                      <a:cubicBezTo>
                        <a:pt x="75" y="1421"/>
                        <a:pt x="1" y="1425"/>
                        <a:pt x="1" y="1425"/>
                      </a:cubicBezTo>
                      <a:lnTo>
                        <a:pt x="0" y="58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rgbClr val="FFFFFF">
                        <a:gamma/>
                        <a:shade val="72941"/>
                        <a:invGamma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36459" name="Freeform 619">
                  <a:extLst>
                    <a:ext uri="{FF2B5EF4-FFF2-40B4-BE49-F238E27FC236}">
                      <a16:creationId xmlns:a16="http://schemas.microsoft.com/office/drawing/2014/main" id="{275B8798-2853-4180-AC53-DEA32782DB78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17420570">
                  <a:off x="4008" y="2078"/>
                  <a:ext cx="173" cy="306"/>
                </a:xfrm>
                <a:custGeom>
                  <a:avLst/>
                  <a:gdLst>
                    <a:gd name="T0" fmla="*/ 2 w 237"/>
                    <a:gd name="T1" fmla="*/ 143 h 425"/>
                    <a:gd name="T2" fmla="*/ 237 w 237"/>
                    <a:gd name="T3" fmla="*/ 0 h 425"/>
                    <a:gd name="T4" fmla="*/ 234 w 237"/>
                    <a:gd name="T5" fmla="*/ 425 h 425"/>
                    <a:gd name="T6" fmla="*/ 0 w 237"/>
                    <a:gd name="T7" fmla="*/ 276 h 425"/>
                    <a:gd name="T8" fmla="*/ 2 w 237"/>
                    <a:gd name="T9" fmla="*/ 143 h 4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7" h="425">
                      <a:moveTo>
                        <a:pt x="2" y="143"/>
                      </a:moveTo>
                      <a:lnTo>
                        <a:pt x="237" y="0"/>
                      </a:lnTo>
                      <a:lnTo>
                        <a:pt x="234" y="425"/>
                      </a:lnTo>
                      <a:cubicBezTo>
                        <a:pt x="69" y="339"/>
                        <a:pt x="0" y="276"/>
                        <a:pt x="0" y="276"/>
                      </a:cubicBezTo>
                      <a:lnTo>
                        <a:pt x="2" y="143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gamma/>
                        <a:shade val="79216"/>
                        <a:invGamma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36460" name="Freeform 620">
                  <a:extLst>
                    <a:ext uri="{FF2B5EF4-FFF2-40B4-BE49-F238E27FC236}">
                      <a16:creationId xmlns:a16="http://schemas.microsoft.com/office/drawing/2014/main" id="{49DB5329-63C8-438E-BF90-8F331D7C855C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17420570">
                  <a:off x="4385" y="1676"/>
                  <a:ext cx="953" cy="1307"/>
                </a:xfrm>
                <a:custGeom>
                  <a:avLst/>
                  <a:gdLst>
                    <a:gd name="T0" fmla="*/ 276 w 1302"/>
                    <a:gd name="T1" fmla="*/ 0 h 1818"/>
                    <a:gd name="T2" fmla="*/ 0 w 1302"/>
                    <a:gd name="T3" fmla="*/ 1818 h 1818"/>
                    <a:gd name="T4" fmla="*/ 276 w 1302"/>
                    <a:gd name="T5" fmla="*/ 0 h 18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302" h="1818">
                      <a:moveTo>
                        <a:pt x="276" y="0"/>
                      </a:moveTo>
                      <a:cubicBezTo>
                        <a:pt x="1302" y="1171"/>
                        <a:pt x="322" y="1635"/>
                        <a:pt x="0" y="1818"/>
                      </a:cubicBezTo>
                      <a:cubicBezTo>
                        <a:pt x="0" y="1818"/>
                        <a:pt x="276" y="0"/>
                        <a:pt x="276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1"/>
                    </a:gs>
                    <a:gs pos="100000">
                      <a:schemeClr val="tx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36461" name="Freeform 621">
                  <a:extLst>
                    <a:ext uri="{FF2B5EF4-FFF2-40B4-BE49-F238E27FC236}">
                      <a16:creationId xmlns:a16="http://schemas.microsoft.com/office/drawing/2014/main" id="{2A48B109-35B3-4C82-8532-68D7D3AF76F0}"/>
                    </a:ext>
                  </a:extLst>
                </p:cNvPr>
                <p:cNvSpPr>
                  <a:spLocks/>
                </p:cNvSpPr>
                <p:nvPr userDrawn="1"/>
              </p:nvSpPr>
              <p:spPr bwMode="hidden">
                <a:xfrm rot="-17420570">
                  <a:off x="4281" y="1825"/>
                  <a:ext cx="711" cy="917"/>
                </a:xfrm>
                <a:custGeom>
                  <a:avLst/>
                  <a:gdLst>
                    <a:gd name="T0" fmla="*/ 636 w 972"/>
                    <a:gd name="T1" fmla="*/ 0 h 1275"/>
                    <a:gd name="T2" fmla="*/ 0 w 972"/>
                    <a:gd name="T3" fmla="*/ 1275 h 1275"/>
                    <a:gd name="T4" fmla="*/ 636 w 972"/>
                    <a:gd name="T5" fmla="*/ 0 h 12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72" h="1275">
                      <a:moveTo>
                        <a:pt x="636" y="0"/>
                      </a:moveTo>
                      <a:cubicBezTo>
                        <a:pt x="972" y="726"/>
                        <a:pt x="322" y="1092"/>
                        <a:pt x="0" y="1275"/>
                      </a:cubicBezTo>
                      <a:cubicBezTo>
                        <a:pt x="0" y="1275"/>
                        <a:pt x="564" y="852"/>
                        <a:pt x="636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alpha val="0"/>
                      </a:schemeClr>
                    </a:gs>
                    <a:gs pos="100000">
                      <a:schemeClr val="tx2">
                        <a:gamma/>
                        <a:shade val="46275"/>
                        <a:invGamma/>
                        <a:alpha val="30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36462" name="Freeform 622">
                  <a:extLst>
                    <a:ext uri="{FF2B5EF4-FFF2-40B4-BE49-F238E27FC236}">
                      <a16:creationId xmlns:a16="http://schemas.microsoft.com/office/drawing/2014/main" id="{B9CDF27E-3214-4C93-88C2-FF3EEBB1179A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17420570">
                  <a:off x="4264" y="1851"/>
                  <a:ext cx="668" cy="848"/>
                </a:xfrm>
                <a:custGeom>
                  <a:avLst/>
                  <a:gdLst>
                    <a:gd name="T0" fmla="*/ 678 w 912"/>
                    <a:gd name="T1" fmla="*/ 0 h 1179"/>
                    <a:gd name="T2" fmla="*/ 0 w 912"/>
                    <a:gd name="T3" fmla="*/ 1179 h 1179"/>
                    <a:gd name="T4" fmla="*/ 678 w 912"/>
                    <a:gd name="T5" fmla="*/ 0 h 1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12" h="1179">
                      <a:moveTo>
                        <a:pt x="678" y="0"/>
                      </a:moveTo>
                      <a:cubicBezTo>
                        <a:pt x="912" y="678"/>
                        <a:pt x="322" y="996"/>
                        <a:pt x="0" y="1179"/>
                      </a:cubicBezTo>
                      <a:cubicBezTo>
                        <a:pt x="0" y="1179"/>
                        <a:pt x="878" y="652"/>
                        <a:pt x="678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alpha val="0"/>
                      </a:schemeClr>
                    </a:gs>
                    <a:gs pos="100000">
                      <a:schemeClr val="tx2">
                        <a:gamma/>
                        <a:shade val="46275"/>
                        <a:invGamma/>
                        <a:alpha val="30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36463" name="Freeform 623">
                  <a:extLst>
                    <a:ext uri="{FF2B5EF4-FFF2-40B4-BE49-F238E27FC236}">
                      <a16:creationId xmlns:a16="http://schemas.microsoft.com/office/drawing/2014/main" id="{E6ADBB00-C296-43A2-8EDB-5A2728375D3A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17420570">
                  <a:off x="4252" y="1868"/>
                  <a:ext cx="703" cy="848"/>
                </a:xfrm>
                <a:custGeom>
                  <a:avLst/>
                  <a:gdLst>
                    <a:gd name="T0" fmla="*/ 678 w 960"/>
                    <a:gd name="T1" fmla="*/ 0 h 1179"/>
                    <a:gd name="T2" fmla="*/ 0 w 960"/>
                    <a:gd name="T3" fmla="*/ 1179 h 1179"/>
                    <a:gd name="T4" fmla="*/ 678 w 960"/>
                    <a:gd name="T5" fmla="*/ 0 h 1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60" h="1179">
                      <a:moveTo>
                        <a:pt x="678" y="0"/>
                      </a:moveTo>
                      <a:cubicBezTo>
                        <a:pt x="921" y="696"/>
                        <a:pt x="322" y="996"/>
                        <a:pt x="0" y="1179"/>
                      </a:cubicBezTo>
                      <a:cubicBezTo>
                        <a:pt x="0" y="1179"/>
                        <a:pt x="960" y="789"/>
                        <a:pt x="67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36464" name="Freeform 624">
                  <a:extLst>
                    <a:ext uri="{FF2B5EF4-FFF2-40B4-BE49-F238E27FC236}">
                      <a16:creationId xmlns:a16="http://schemas.microsoft.com/office/drawing/2014/main" id="{59D11136-34B1-4ABA-9C4C-361BB84968AB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17420570">
                  <a:off x="3713" y="2327"/>
                  <a:ext cx="542" cy="283"/>
                </a:xfrm>
                <a:custGeom>
                  <a:avLst/>
                  <a:gdLst>
                    <a:gd name="T0" fmla="*/ 741 w 741"/>
                    <a:gd name="T1" fmla="*/ 168 h 393"/>
                    <a:gd name="T2" fmla="*/ 0 w 741"/>
                    <a:gd name="T3" fmla="*/ 0 h 393"/>
                    <a:gd name="T4" fmla="*/ 741 w 741"/>
                    <a:gd name="T5" fmla="*/ 168 h 3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41" h="393">
                      <a:moveTo>
                        <a:pt x="741" y="168"/>
                      </a:moveTo>
                      <a:cubicBezTo>
                        <a:pt x="480" y="393"/>
                        <a:pt x="0" y="0"/>
                        <a:pt x="0" y="0"/>
                      </a:cubicBezTo>
                      <a:cubicBezTo>
                        <a:pt x="516" y="387"/>
                        <a:pt x="741" y="168"/>
                        <a:pt x="741" y="16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</p:grpSp>
          <p:sp>
            <p:nvSpPr>
              <p:cNvPr id="36465" name="Freeform 625">
                <a:extLst>
                  <a:ext uri="{FF2B5EF4-FFF2-40B4-BE49-F238E27FC236}">
                    <a16:creationId xmlns:a16="http://schemas.microsoft.com/office/drawing/2014/main" id="{9CB7B808-89A8-4C45-8631-9A3681B450DF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1220570">
                <a:off x="4011" y="1129"/>
                <a:ext cx="609" cy="1159"/>
              </a:xfrm>
              <a:custGeom>
                <a:avLst/>
                <a:gdLst>
                  <a:gd name="T0" fmla="*/ 0 w 847"/>
                  <a:gd name="T1" fmla="*/ 1064 h 1584"/>
                  <a:gd name="T2" fmla="*/ 680 w 847"/>
                  <a:gd name="T3" fmla="*/ 0 h 1584"/>
                  <a:gd name="T4" fmla="*/ 755 w 847"/>
                  <a:gd name="T5" fmla="*/ 1359 h 1584"/>
                  <a:gd name="T6" fmla="*/ 14 w 847"/>
                  <a:gd name="T7" fmla="*/ 1191 h 1584"/>
                  <a:gd name="T8" fmla="*/ 0 w 847"/>
                  <a:gd name="T9" fmla="*/ 1064 h 1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7" h="1584">
                    <a:moveTo>
                      <a:pt x="0" y="1064"/>
                    </a:moveTo>
                    <a:cubicBezTo>
                      <a:pt x="847" y="596"/>
                      <a:pt x="708" y="174"/>
                      <a:pt x="680" y="0"/>
                    </a:cubicBezTo>
                    <a:cubicBezTo>
                      <a:pt x="680" y="0"/>
                      <a:pt x="806" y="462"/>
                      <a:pt x="755" y="1359"/>
                    </a:cubicBezTo>
                    <a:cubicBezTo>
                      <a:pt x="494" y="1584"/>
                      <a:pt x="14" y="1191"/>
                      <a:pt x="14" y="1191"/>
                    </a:cubicBezTo>
                    <a:lnTo>
                      <a:pt x="0" y="106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85882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466" name="Freeform 626">
                <a:extLst>
                  <a:ext uri="{FF2B5EF4-FFF2-40B4-BE49-F238E27FC236}">
                    <a16:creationId xmlns:a16="http://schemas.microsoft.com/office/drawing/2014/main" id="{46458A1E-E875-43D3-8E1B-DFF2240FD87B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-1220570">
                <a:off x="4408" y="1063"/>
                <a:ext cx="149" cy="1042"/>
              </a:xfrm>
              <a:custGeom>
                <a:avLst/>
                <a:gdLst>
                  <a:gd name="T0" fmla="*/ 0 w 208"/>
                  <a:gd name="T1" fmla="*/ 586 h 1425"/>
                  <a:gd name="T2" fmla="*/ 82 w 208"/>
                  <a:gd name="T3" fmla="*/ 0 h 1425"/>
                  <a:gd name="T4" fmla="*/ 157 w 208"/>
                  <a:gd name="T5" fmla="*/ 1359 h 1425"/>
                  <a:gd name="T6" fmla="*/ 1 w 208"/>
                  <a:gd name="T7" fmla="*/ 1425 h 1425"/>
                  <a:gd name="T8" fmla="*/ 0 w 208"/>
                  <a:gd name="T9" fmla="*/ 586 h 1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1425">
                    <a:moveTo>
                      <a:pt x="0" y="586"/>
                    </a:moveTo>
                    <a:cubicBezTo>
                      <a:pt x="146" y="302"/>
                      <a:pt x="96" y="102"/>
                      <a:pt x="82" y="0"/>
                    </a:cubicBezTo>
                    <a:cubicBezTo>
                      <a:pt x="82" y="0"/>
                      <a:pt x="208" y="462"/>
                      <a:pt x="157" y="1359"/>
                    </a:cubicBezTo>
                    <a:cubicBezTo>
                      <a:pt x="75" y="1421"/>
                      <a:pt x="1" y="1425"/>
                      <a:pt x="1" y="1425"/>
                    </a:cubicBezTo>
                    <a:lnTo>
                      <a:pt x="0" y="58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gamma/>
                      <a:shade val="72941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467" name="Freeform 627">
                <a:extLst>
                  <a:ext uri="{FF2B5EF4-FFF2-40B4-BE49-F238E27FC236}">
                    <a16:creationId xmlns:a16="http://schemas.microsoft.com/office/drawing/2014/main" id="{87AC795F-9965-4A34-A627-DD8563B81300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1220570">
                <a:off x="4119" y="1855"/>
                <a:ext cx="170" cy="311"/>
              </a:xfrm>
              <a:custGeom>
                <a:avLst/>
                <a:gdLst>
                  <a:gd name="T0" fmla="*/ 2 w 237"/>
                  <a:gd name="T1" fmla="*/ 143 h 425"/>
                  <a:gd name="T2" fmla="*/ 237 w 237"/>
                  <a:gd name="T3" fmla="*/ 0 h 425"/>
                  <a:gd name="T4" fmla="*/ 234 w 237"/>
                  <a:gd name="T5" fmla="*/ 425 h 425"/>
                  <a:gd name="T6" fmla="*/ 0 w 237"/>
                  <a:gd name="T7" fmla="*/ 276 h 425"/>
                  <a:gd name="T8" fmla="*/ 2 w 237"/>
                  <a:gd name="T9" fmla="*/ 143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425">
                    <a:moveTo>
                      <a:pt x="2" y="143"/>
                    </a:moveTo>
                    <a:lnTo>
                      <a:pt x="237" y="0"/>
                    </a:lnTo>
                    <a:lnTo>
                      <a:pt x="234" y="425"/>
                    </a:lnTo>
                    <a:cubicBezTo>
                      <a:pt x="69" y="339"/>
                      <a:pt x="0" y="276"/>
                      <a:pt x="0" y="276"/>
                    </a:cubicBezTo>
                    <a:lnTo>
                      <a:pt x="2" y="14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gamma/>
                      <a:shade val="79216"/>
                      <a:invGamma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468" name="Freeform 628">
                <a:extLst>
                  <a:ext uri="{FF2B5EF4-FFF2-40B4-BE49-F238E27FC236}">
                    <a16:creationId xmlns:a16="http://schemas.microsoft.com/office/drawing/2014/main" id="{EFB9431C-7D8B-4E6D-88DA-A3D5BEBDAB07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1220570">
                <a:off x="3914" y="1066"/>
                <a:ext cx="687" cy="862"/>
              </a:xfrm>
              <a:custGeom>
                <a:avLst/>
                <a:gdLst>
                  <a:gd name="T0" fmla="*/ 678 w 956"/>
                  <a:gd name="T1" fmla="*/ 0 h 1179"/>
                  <a:gd name="T2" fmla="*/ 0 w 956"/>
                  <a:gd name="T3" fmla="*/ 1179 h 1179"/>
                  <a:gd name="T4" fmla="*/ 678 w 956"/>
                  <a:gd name="T5" fmla="*/ 0 h 1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56" h="1179">
                    <a:moveTo>
                      <a:pt x="678" y="0"/>
                    </a:moveTo>
                    <a:cubicBezTo>
                      <a:pt x="921" y="696"/>
                      <a:pt x="322" y="996"/>
                      <a:pt x="0" y="1179"/>
                    </a:cubicBezTo>
                    <a:cubicBezTo>
                      <a:pt x="0" y="1179"/>
                      <a:pt x="956" y="778"/>
                      <a:pt x="67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469" name="Freeform 629">
                <a:extLst>
                  <a:ext uri="{FF2B5EF4-FFF2-40B4-BE49-F238E27FC236}">
                    <a16:creationId xmlns:a16="http://schemas.microsoft.com/office/drawing/2014/main" id="{428A15C6-48F9-4501-9E56-2F6C2EDF9E6E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1220570">
                <a:off x="4174" y="1983"/>
                <a:ext cx="532" cy="288"/>
              </a:xfrm>
              <a:custGeom>
                <a:avLst/>
                <a:gdLst>
                  <a:gd name="T0" fmla="*/ 741 w 741"/>
                  <a:gd name="T1" fmla="*/ 168 h 393"/>
                  <a:gd name="T2" fmla="*/ 0 w 741"/>
                  <a:gd name="T3" fmla="*/ 0 h 393"/>
                  <a:gd name="T4" fmla="*/ 741 w 741"/>
                  <a:gd name="T5" fmla="*/ 168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41" h="393">
                    <a:moveTo>
                      <a:pt x="741" y="168"/>
                    </a:moveTo>
                    <a:cubicBezTo>
                      <a:pt x="480" y="393"/>
                      <a:pt x="0" y="0"/>
                      <a:pt x="0" y="0"/>
                    </a:cubicBezTo>
                    <a:cubicBezTo>
                      <a:pt x="516" y="387"/>
                      <a:pt x="741" y="168"/>
                      <a:pt x="741" y="1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grpSp>
            <p:nvGrpSpPr>
              <p:cNvPr id="36470" name="Group 630">
                <a:extLst>
                  <a:ext uri="{FF2B5EF4-FFF2-40B4-BE49-F238E27FC236}">
                    <a16:creationId xmlns:a16="http://schemas.microsoft.com/office/drawing/2014/main" id="{DD6F332B-3F64-4AA2-890A-2293AFE9AD71}"/>
                  </a:ext>
                </a:extLst>
              </p:cNvPr>
              <p:cNvGrpSpPr>
                <a:grpSpLocks/>
              </p:cNvGrpSpPr>
              <p:nvPr userDrawn="1"/>
            </p:nvGrpSpPr>
            <p:grpSpPr bwMode="auto">
              <a:xfrm rot="-1220570">
                <a:off x="3911" y="1907"/>
                <a:ext cx="265" cy="285"/>
                <a:chOff x="595" y="1174"/>
                <a:chExt cx="454" cy="479"/>
              </a:xfrm>
            </p:grpSpPr>
            <p:pic>
              <p:nvPicPr>
                <p:cNvPr id="36471" name="Picture 631" descr="circuler_1">
                  <a:extLst>
                    <a:ext uri="{FF2B5EF4-FFF2-40B4-BE49-F238E27FC236}">
                      <a16:creationId xmlns:a16="http://schemas.microsoft.com/office/drawing/2014/main" id="{159976A5-0C5A-4CB6-9D6A-74401E743E31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595" y="1174"/>
                  <a:ext cx="454" cy="47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36472" name="Oval 632">
                  <a:extLst>
                    <a:ext uri="{FF2B5EF4-FFF2-40B4-BE49-F238E27FC236}">
                      <a16:creationId xmlns:a16="http://schemas.microsoft.com/office/drawing/2014/main" id="{7A799F56-7885-4B4B-9A15-265D4B0DAA0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595" y="1174"/>
                  <a:ext cx="451" cy="479"/>
                </a:xfrm>
                <a:prstGeom prst="ellipse">
                  <a:avLst/>
                </a:prstGeom>
                <a:solidFill>
                  <a:schemeClr val="accent1">
                    <a:alpha val="8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vi-VN"/>
                </a:p>
              </p:txBody>
            </p:sp>
            <p:pic>
              <p:nvPicPr>
                <p:cNvPr id="36473" name="Picture 633" descr="Picture2">
                  <a:extLst>
                    <a:ext uri="{FF2B5EF4-FFF2-40B4-BE49-F238E27FC236}">
                      <a16:creationId xmlns:a16="http://schemas.microsoft.com/office/drawing/2014/main" id="{C34310E1-7A80-433D-9D3C-58AB535ABF6B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640" y="1179"/>
                  <a:ext cx="359" cy="169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36474" name="Freeform 634">
                <a:extLst>
                  <a:ext uri="{FF2B5EF4-FFF2-40B4-BE49-F238E27FC236}">
                    <a16:creationId xmlns:a16="http://schemas.microsoft.com/office/drawing/2014/main" id="{6511644C-462C-412E-AD9E-F548E936A89C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14979430">
                <a:off x="2757" y="1725"/>
                <a:ext cx="441" cy="683"/>
              </a:xfrm>
              <a:custGeom>
                <a:avLst/>
                <a:gdLst>
                  <a:gd name="T0" fmla="*/ 144 w 603"/>
                  <a:gd name="T1" fmla="*/ 0 h 951"/>
                  <a:gd name="T2" fmla="*/ 0 w 603"/>
                  <a:gd name="T3" fmla="*/ 951 h 951"/>
                  <a:gd name="T4" fmla="*/ 602 w 603"/>
                  <a:gd name="T5" fmla="*/ 914 h 951"/>
                  <a:gd name="T6" fmla="*/ 144 w 603"/>
                  <a:gd name="T7" fmla="*/ 0 h 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3" h="951">
                    <a:moveTo>
                      <a:pt x="144" y="0"/>
                    </a:moveTo>
                    <a:cubicBezTo>
                      <a:pt x="72" y="475"/>
                      <a:pt x="0" y="951"/>
                      <a:pt x="0" y="951"/>
                    </a:cubicBezTo>
                    <a:cubicBezTo>
                      <a:pt x="0" y="951"/>
                      <a:pt x="301" y="932"/>
                      <a:pt x="602" y="914"/>
                    </a:cubicBezTo>
                    <a:cubicBezTo>
                      <a:pt x="603" y="489"/>
                      <a:pt x="144" y="0"/>
                      <a:pt x="144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  <a:alpha val="5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475" name="Freeform 635">
                <a:extLst>
                  <a:ext uri="{FF2B5EF4-FFF2-40B4-BE49-F238E27FC236}">
                    <a16:creationId xmlns:a16="http://schemas.microsoft.com/office/drawing/2014/main" id="{F868E48A-FF72-4548-9B5E-F89366B84409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31179430">
                <a:off x="3844" y="2768"/>
                <a:ext cx="434" cy="696"/>
              </a:xfrm>
              <a:custGeom>
                <a:avLst/>
                <a:gdLst>
                  <a:gd name="T0" fmla="*/ 144 w 603"/>
                  <a:gd name="T1" fmla="*/ 0 h 951"/>
                  <a:gd name="T2" fmla="*/ 0 w 603"/>
                  <a:gd name="T3" fmla="*/ 951 h 951"/>
                  <a:gd name="T4" fmla="*/ 602 w 603"/>
                  <a:gd name="T5" fmla="*/ 914 h 951"/>
                  <a:gd name="T6" fmla="*/ 144 w 603"/>
                  <a:gd name="T7" fmla="*/ 0 h 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3" h="951">
                    <a:moveTo>
                      <a:pt x="144" y="0"/>
                    </a:moveTo>
                    <a:cubicBezTo>
                      <a:pt x="72" y="475"/>
                      <a:pt x="0" y="951"/>
                      <a:pt x="0" y="951"/>
                    </a:cubicBezTo>
                    <a:cubicBezTo>
                      <a:pt x="0" y="951"/>
                      <a:pt x="301" y="932"/>
                      <a:pt x="602" y="914"/>
                    </a:cubicBezTo>
                    <a:cubicBezTo>
                      <a:pt x="603" y="489"/>
                      <a:pt x="144" y="0"/>
                      <a:pt x="144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  <a:alpha val="5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36476" name="Freeform 636">
                <a:extLst>
                  <a:ext uri="{FF2B5EF4-FFF2-40B4-BE49-F238E27FC236}">
                    <a16:creationId xmlns:a16="http://schemas.microsoft.com/office/drawing/2014/main" id="{3C76DE2D-1A86-4503-BBD0-7C93BD9E9047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25779430">
                <a:off x="4878" y="1731"/>
                <a:ext cx="441" cy="683"/>
              </a:xfrm>
              <a:custGeom>
                <a:avLst/>
                <a:gdLst>
                  <a:gd name="T0" fmla="*/ 144 w 603"/>
                  <a:gd name="T1" fmla="*/ 0 h 951"/>
                  <a:gd name="T2" fmla="*/ 0 w 603"/>
                  <a:gd name="T3" fmla="*/ 951 h 951"/>
                  <a:gd name="T4" fmla="*/ 602 w 603"/>
                  <a:gd name="T5" fmla="*/ 914 h 951"/>
                  <a:gd name="T6" fmla="*/ 144 w 603"/>
                  <a:gd name="T7" fmla="*/ 0 h 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3" h="951">
                    <a:moveTo>
                      <a:pt x="144" y="0"/>
                    </a:moveTo>
                    <a:cubicBezTo>
                      <a:pt x="72" y="475"/>
                      <a:pt x="0" y="951"/>
                      <a:pt x="0" y="951"/>
                    </a:cubicBezTo>
                    <a:cubicBezTo>
                      <a:pt x="0" y="951"/>
                      <a:pt x="301" y="932"/>
                      <a:pt x="602" y="914"/>
                    </a:cubicBezTo>
                    <a:cubicBezTo>
                      <a:pt x="603" y="489"/>
                      <a:pt x="144" y="0"/>
                      <a:pt x="144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  <a:alpha val="5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</p:grpSp>
      </p:grpSp>
      <p:sp>
        <p:nvSpPr>
          <p:cNvPr id="36477" name="Rectangle 637">
            <a:extLst>
              <a:ext uri="{FF2B5EF4-FFF2-40B4-BE49-F238E27FC236}">
                <a16:creationId xmlns:a16="http://schemas.microsoft.com/office/drawing/2014/main" id="{3CD48D00-958E-498F-A62C-73CE50AA7CA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267200" y="6480175"/>
            <a:ext cx="2133600" cy="279400"/>
          </a:xfrm>
        </p:spPr>
        <p:txBody>
          <a:bodyPr/>
          <a:lstStyle>
            <a:lvl1pPr>
              <a:defRPr sz="1200"/>
            </a:lvl1pPr>
          </a:lstStyle>
          <a:p>
            <a:endParaRPr lang="en-US" altLang="vi-VN"/>
          </a:p>
        </p:txBody>
      </p:sp>
      <p:sp>
        <p:nvSpPr>
          <p:cNvPr id="36478" name="Rectangle 638">
            <a:extLst>
              <a:ext uri="{FF2B5EF4-FFF2-40B4-BE49-F238E27FC236}">
                <a16:creationId xmlns:a16="http://schemas.microsoft.com/office/drawing/2014/main" id="{DC09431B-7BD6-42E1-940F-CF5D1F227A5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gray">
          <a:xfrm>
            <a:off x="304800" y="838200"/>
            <a:ext cx="5943600" cy="1470025"/>
          </a:xfrm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1" hangingPunct="1">
              <a:defRPr sz="4800" smtClean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vi-VN" noProof="0"/>
              <a:t>Click to edit Master title style</a:t>
            </a:r>
          </a:p>
        </p:txBody>
      </p:sp>
      <p:sp>
        <p:nvSpPr>
          <p:cNvPr id="36479" name="Rectangle 639">
            <a:extLst>
              <a:ext uri="{FF2B5EF4-FFF2-40B4-BE49-F238E27FC236}">
                <a16:creationId xmlns:a16="http://schemas.microsoft.com/office/drawing/2014/main" id="{F6ACF7EF-D7A7-482F-8D2D-4CA6DC8F0CE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04800" y="2286000"/>
            <a:ext cx="4495800" cy="514350"/>
          </a:xfrm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eaLnBrk="1" hangingPunct="1">
              <a:buFontTx/>
              <a:buNone/>
              <a:defRPr sz="2000" b="1" smtClean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altLang="vi-VN" noProof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503">
            <a:extLst>
              <a:ext uri="{FF2B5EF4-FFF2-40B4-BE49-F238E27FC236}">
                <a16:creationId xmlns:a16="http://schemas.microsoft.com/office/drawing/2014/main" id="{2B7C945A-98A0-474A-9976-64FEBCD685E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80397A-C9FB-4B09-8142-109F4163249A}" type="datetimeFigureOut">
              <a:rPr lang="en-US" altLang="vi-VN"/>
              <a:pPr/>
              <a:t>12/14/2017</a:t>
            </a:fld>
            <a:endParaRPr lang="en-US" altLang="vi-VN"/>
          </a:p>
        </p:txBody>
      </p:sp>
      <p:sp>
        <p:nvSpPr>
          <p:cNvPr id="5" name="Rectangle 504">
            <a:extLst>
              <a:ext uri="{FF2B5EF4-FFF2-40B4-BE49-F238E27FC236}">
                <a16:creationId xmlns:a16="http://schemas.microsoft.com/office/drawing/2014/main" id="{6F0A5A82-37F1-4BCA-BDE7-0A2BF2623E9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vi-VN"/>
          </a:p>
        </p:txBody>
      </p:sp>
      <p:sp>
        <p:nvSpPr>
          <p:cNvPr id="6" name="Rectangle 505">
            <a:extLst>
              <a:ext uri="{FF2B5EF4-FFF2-40B4-BE49-F238E27FC236}">
                <a16:creationId xmlns:a16="http://schemas.microsoft.com/office/drawing/2014/main" id="{10D36195-4951-4D86-B865-E1153175F35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F19BF7B-30D4-494C-8DC1-379C21092E62}" type="slidenum">
              <a:rPr lang="en-US" altLang="vi-VN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3911422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58213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21363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503">
            <a:extLst>
              <a:ext uri="{FF2B5EF4-FFF2-40B4-BE49-F238E27FC236}">
                <a16:creationId xmlns:a16="http://schemas.microsoft.com/office/drawing/2014/main" id="{5CE5E7F3-DF00-42F6-85BE-6AFD58DF328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4CE6D7-A749-4589-8317-610F91F3239C}" type="datetimeFigureOut">
              <a:rPr lang="en-US" altLang="vi-VN"/>
              <a:pPr/>
              <a:t>12/14/2017</a:t>
            </a:fld>
            <a:endParaRPr lang="en-US" altLang="vi-VN"/>
          </a:p>
        </p:txBody>
      </p:sp>
      <p:sp>
        <p:nvSpPr>
          <p:cNvPr id="5" name="Rectangle 504">
            <a:extLst>
              <a:ext uri="{FF2B5EF4-FFF2-40B4-BE49-F238E27FC236}">
                <a16:creationId xmlns:a16="http://schemas.microsoft.com/office/drawing/2014/main" id="{129670AE-6F79-44CC-A628-E4A76EB3E1A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vi-VN"/>
          </a:p>
        </p:txBody>
      </p:sp>
      <p:sp>
        <p:nvSpPr>
          <p:cNvPr id="6" name="Rectangle 505">
            <a:extLst>
              <a:ext uri="{FF2B5EF4-FFF2-40B4-BE49-F238E27FC236}">
                <a16:creationId xmlns:a16="http://schemas.microsoft.com/office/drawing/2014/main" id="{F60F8B11-B50B-4C8B-A64C-675468D0B1E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AF04C3-523B-47A3-A949-3D3C7656F9AC}" type="slidenum">
              <a:rPr lang="en-US" altLang="vi-VN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2492923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503">
            <a:extLst>
              <a:ext uri="{FF2B5EF4-FFF2-40B4-BE49-F238E27FC236}">
                <a16:creationId xmlns:a16="http://schemas.microsoft.com/office/drawing/2014/main" id="{7DE08B82-AA09-4CDC-A8AB-A4533A887E0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8E0BE99-505B-489A-9EFE-58775A487F4B}" type="datetimeFigureOut">
              <a:rPr lang="en-US" altLang="vi-VN"/>
              <a:pPr/>
              <a:t>12/14/2017</a:t>
            </a:fld>
            <a:endParaRPr lang="en-US" altLang="vi-VN"/>
          </a:p>
        </p:txBody>
      </p:sp>
      <p:sp>
        <p:nvSpPr>
          <p:cNvPr id="5" name="Rectangle 504">
            <a:extLst>
              <a:ext uri="{FF2B5EF4-FFF2-40B4-BE49-F238E27FC236}">
                <a16:creationId xmlns:a16="http://schemas.microsoft.com/office/drawing/2014/main" id="{B05D4CBE-6B21-4921-8218-58E538D1548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vi-VN"/>
          </a:p>
        </p:txBody>
      </p:sp>
      <p:sp>
        <p:nvSpPr>
          <p:cNvPr id="6" name="Rectangle 505">
            <a:extLst>
              <a:ext uri="{FF2B5EF4-FFF2-40B4-BE49-F238E27FC236}">
                <a16:creationId xmlns:a16="http://schemas.microsoft.com/office/drawing/2014/main" id="{5A686D60-BEFF-467A-8D13-A389DD6236A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87A1D18-B404-456D-9C7F-AC9484F76F72}" type="slidenum">
              <a:rPr lang="en-US" altLang="vi-VN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4133577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Rectangle 503">
            <a:extLst>
              <a:ext uri="{FF2B5EF4-FFF2-40B4-BE49-F238E27FC236}">
                <a16:creationId xmlns:a16="http://schemas.microsoft.com/office/drawing/2014/main" id="{CBF923FF-CB9C-47B6-B97D-D82910BC9FE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E5423F-999B-4DB6-89ED-2C342B669264}" type="datetimeFigureOut">
              <a:rPr lang="en-US" altLang="vi-VN"/>
              <a:pPr/>
              <a:t>12/14/2017</a:t>
            </a:fld>
            <a:endParaRPr lang="en-US" altLang="vi-VN"/>
          </a:p>
        </p:txBody>
      </p:sp>
      <p:sp>
        <p:nvSpPr>
          <p:cNvPr id="5" name="Rectangle 504">
            <a:extLst>
              <a:ext uri="{FF2B5EF4-FFF2-40B4-BE49-F238E27FC236}">
                <a16:creationId xmlns:a16="http://schemas.microsoft.com/office/drawing/2014/main" id="{4DAA86D6-83C0-4D0A-9587-03133B7C865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vi-VN"/>
          </a:p>
        </p:txBody>
      </p:sp>
      <p:sp>
        <p:nvSpPr>
          <p:cNvPr id="6" name="Rectangle 505">
            <a:extLst>
              <a:ext uri="{FF2B5EF4-FFF2-40B4-BE49-F238E27FC236}">
                <a16:creationId xmlns:a16="http://schemas.microsoft.com/office/drawing/2014/main" id="{6E0C8801-FFD2-4E41-8022-B057F05F83C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9ED900-DAD6-4BE8-95E6-6F6C8D589779}" type="slidenum">
              <a:rPr lang="en-US" altLang="vi-VN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2766220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54150"/>
            <a:ext cx="4038600" cy="4672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54150"/>
            <a:ext cx="4038600" cy="4672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03">
            <a:extLst>
              <a:ext uri="{FF2B5EF4-FFF2-40B4-BE49-F238E27FC236}">
                <a16:creationId xmlns:a16="http://schemas.microsoft.com/office/drawing/2014/main" id="{1D63BDEA-3B22-4775-98EE-3DF09F6F23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3642F7-5999-47BD-A860-B878737A95D6}" type="datetimeFigureOut">
              <a:rPr lang="en-US" altLang="vi-VN"/>
              <a:pPr/>
              <a:t>12/14/2017</a:t>
            </a:fld>
            <a:endParaRPr lang="en-US" altLang="vi-VN"/>
          </a:p>
        </p:txBody>
      </p:sp>
      <p:sp>
        <p:nvSpPr>
          <p:cNvPr id="6" name="Rectangle 504">
            <a:extLst>
              <a:ext uri="{FF2B5EF4-FFF2-40B4-BE49-F238E27FC236}">
                <a16:creationId xmlns:a16="http://schemas.microsoft.com/office/drawing/2014/main" id="{C10EE0B8-B600-48AE-8BCC-30668801D49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vi-VN"/>
          </a:p>
        </p:txBody>
      </p:sp>
      <p:sp>
        <p:nvSpPr>
          <p:cNvPr id="7" name="Rectangle 505">
            <a:extLst>
              <a:ext uri="{FF2B5EF4-FFF2-40B4-BE49-F238E27FC236}">
                <a16:creationId xmlns:a16="http://schemas.microsoft.com/office/drawing/2014/main" id="{49E6A4D1-0530-4B2C-ACD4-2B5DD2BDD4D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8EEA7F5-81F5-4136-842B-935DAE00355A}" type="slidenum">
              <a:rPr lang="en-US" altLang="vi-VN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687485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503">
            <a:extLst>
              <a:ext uri="{FF2B5EF4-FFF2-40B4-BE49-F238E27FC236}">
                <a16:creationId xmlns:a16="http://schemas.microsoft.com/office/drawing/2014/main" id="{6AE7635A-F6C7-4DEC-9859-32EC0DAC889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6F952BB-0BB3-4901-A651-2FB20B018507}" type="datetimeFigureOut">
              <a:rPr lang="en-US" altLang="vi-VN"/>
              <a:pPr/>
              <a:t>12/14/2017</a:t>
            </a:fld>
            <a:endParaRPr lang="en-US" altLang="vi-VN"/>
          </a:p>
        </p:txBody>
      </p:sp>
      <p:sp>
        <p:nvSpPr>
          <p:cNvPr id="8" name="Rectangle 504">
            <a:extLst>
              <a:ext uri="{FF2B5EF4-FFF2-40B4-BE49-F238E27FC236}">
                <a16:creationId xmlns:a16="http://schemas.microsoft.com/office/drawing/2014/main" id="{746E37F7-2A16-4008-B91A-B287C085519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vi-VN"/>
          </a:p>
        </p:txBody>
      </p:sp>
      <p:sp>
        <p:nvSpPr>
          <p:cNvPr id="9" name="Rectangle 505">
            <a:extLst>
              <a:ext uri="{FF2B5EF4-FFF2-40B4-BE49-F238E27FC236}">
                <a16:creationId xmlns:a16="http://schemas.microsoft.com/office/drawing/2014/main" id="{DDA419D7-3F69-40BF-ABC8-42C6B8DC445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807F05-75B7-4F59-800D-AB76D6A652AC}" type="slidenum">
              <a:rPr lang="en-US" altLang="vi-VN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17139067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503">
            <a:extLst>
              <a:ext uri="{FF2B5EF4-FFF2-40B4-BE49-F238E27FC236}">
                <a16:creationId xmlns:a16="http://schemas.microsoft.com/office/drawing/2014/main" id="{6EBDE77D-2DCC-4ED1-8045-7AD46932220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0B623B-8221-4B97-8B5B-7D307A28F885}" type="datetimeFigureOut">
              <a:rPr lang="en-US" altLang="vi-VN"/>
              <a:pPr/>
              <a:t>12/14/2017</a:t>
            </a:fld>
            <a:endParaRPr lang="en-US" altLang="vi-VN"/>
          </a:p>
        </p:txBody>
      </p:sp>
      <p:sp>
        <p:nvSpPr>
          <p:cNvPr id="4" name="Rectangle 504">
            <a:extLst>
              <a:ext uri="{FF2B5EF4-FFF2-40B4-BE49-F238E27FC236}">
                <a16:creationId xmlns:a16="http://schemas.microsoft.com/office/drawing/2014/main" id="{3EE93B78-3D27-4056-8F45-590E3EB6D49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vi-VN"/>
          </a:p>
        </p:txBody>
      </p:sp>
      <p:sp>
        <p:nvSpPr>
          <p:cNvPr id="5" name="Rectangle 505">
            <a:extLst>
              <a:ext uri="{FF2B5EF4-FFF2-40B4-BE49-F238E27FC236}">
                <a16:creationId xmlns:a16="http://schemas.microsoft.com/office/drawing/2014/main" id="{7EB6228F-42D1-4229-823A-A306E836D1F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5FE848-D085-4CD9-864E-7F73EC199D39}" type="slidenum">
              <a:rPr lang="en-US" altLang="vi-VN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16008138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03">
            <a:extLst>
              <a:ext uri="{FF2B5EF4-FFF2-40B4-BE49-F238E27FC236}">
                <a16:creationId xmlns:a16="http://schemas.microsoft.com/office/drawing/2014/main" id="{FF68392B-F11B-4D33-B401-F846C852A50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46396D-1CAB-451B-A90A-31D61E22B6FF}" type="datetimeFigureOut">
              <a:rPr lang="en-US" altLang="vi-VN"/>
              <a:pPr/>
              <a:t>12/14/2017</a:t>
            </a:fld>
            <a:endParaRPr lang="en-US" altLang="vi-VN"/>
          </a:p>
        </p:txBody>
      </p:sp>
      <p:sp>
        <p:nvSpPr>
          <p:cNvPr id="3" name="Rectangle 504">
            <a:extLst>
              <a:ext uri="{FF2B5EF4-FFF2-40B4-BE49-F238E27FC236}">
                <a16:creationId xmlns:a16="http://schemas.microsoft.com/office/drawing/2014/main" id="{7847F033-4839-4F8E-8381-51728B1FABB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vi-VN"/>
          </a:p>
        </p:txBody>
      </p:sp>
      <p:sp>
        <p:nvSpPr>
          <p:cNvPr id="4" name="Rectangle 505">
            <a:extLst>
              <a:ext uri="{FF2B5EF4-FFF2-40B4-BE49-F238E27FC236}">
                <a16:creationId xmlns:a16="http://schemas.microsoft.com/office/drawing/2014/main" id="{AA527F55-85CC-448C-8A93-5CC6181AE6D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32D2D0-AABE-4317-97DF-A45DED16BCDD}" type="slidenum">
              <a:rPr lang="en-US" altLang="vi-VN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316552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503">
            <a:extLst>
              <a:ext uri="{FF2B5EF4-FFF2-40B4-BE49-F238E27FC236}">
                <a16:creationId xmlns:a16="http://schemas.microsoft.com/office/drawing/2014/main" id="{B1B1640C-C84F-431F-B5B0-4A2D1127736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EBEFED-9D3A-4580-B307-E0026B10E9E6}" type="datetimeFigureOut">
              <a:rPr lang="en-US" altLang="vi-VN"/>
              <a:pPr/>
              <a:t>12/14/2017</a:t>
            </a:fld>
            <a:endParaRPr lang="en-US" altLang="vi-VN"/>
          </a:p>
        </p:txBody>
      </p:sp>
      <p:sp>
        <p:nvSpPr>
          <p:cNvPr id="6" name="Rectangle 504">
            <a:extLst>
              <a:ext uri="{FF2B5EF4-FFF2-40B4-BE49-F238E27FC236}">
                <a16:creationId xmlns:a16="http://schemas.microsoft.com/office/drawing/2014/main" id="{2F96F654-3054-462C-B608-1EDAA1A272F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vi-VN"/>
          </a:p>
        </p:txBody>
      </p:sp>
      <p:sp>
        <p:nvSpPr>
          <p:cNvPr id="7" name="Rectangle 505">
            <a:extLst>
              <a:ext uri="{FF2B5EF4-FFF2-40B4-BE49-F238E27FC236}">
                <a16:creationId xmlns:a16="http://schemas.microsoft.com/office/drawing/2014/main" id="{42B39065-124C-4875-9E0C-75BEAABD280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3A8CFF-AC59-4898-98A0-EDB94BFFB69D}" type="slidenum">
              <a:rPr lang="en-US" altLang="vi-VN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2857682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503">
            <a:extLst>
              <a:ext uri="{FF2B5EF4-FFF2-40B4-BE49-F238E27FC236}">
                <a16:creationId xmlns:a16="http://schemas.microsoft.com/office/drawing/2014/main" id="{0E69980D-9D89-4508-9B88-33097938C37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A4C38A-B8A9-4211-8574-7230D1CEB7D9}" type="datetimeFigureOut">
              <a:rPr lang="en-US" altLang="vi-VN"/>
              <a:pPr/>
              <a:t>12/14/2017</a:t>
            </a:fld>
            <a:endParaRPr lang="en-US" altLang="vi-VN"/>
          </a:p>
        </p:txBody>
      </p:sp>
      <p:sp>
        <p:nvSpPr>
          <p:cNvPr id="6" name="Rectangle 504">
            <a:extLst>
              <a:ext uri="{FF2B5EF4-FFF2-40B4-BE49-F238E27FC236}">
                <a16:creationId xmlns:a16="http://schemas.microsoft.com/office/drawing/2014/main" id="{0CF61684-8BAE-4348-98BA-80B47EEC342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vi-VN"/>
          </a:p>
        </p:txBody>
      </p:sp>
      <p:sp>
        <p:nvSpPr>
          <p:cNvPr id="7" name="Rectangle 505">
            <a:extLst>
              <a:ext uri="{FF2B5EF4-FFF2-40B4-BE49-F238E27FC236}">
                <a16:creationId xmlns:a16="http://schemas.microsoft.com/office/drawing/2014/main" id="{F0F57873-9480-487F-967E-653ED21883C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9DCB11-610C-49BB-B55B-DA363D12233B}" type="slidenum">
              <a:rPr lang="en-US" altLang="vi-VN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37045059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5" name="Picture 321" descr="01">
            <a:extLst>
              <a:ext uri="{FF2B5EF4-FFF2-40B4-BE49-F238E27FC236}">
                <a16:creationId xmlns:a16="http://schemas.microsoft.com/office/drawing/2014/main" id="{F99AF7BD-E707-4543-96DE-67FB4FE03A8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6" r="1871"/>
          <a:stretch>
            <a:fillRect/>
          </a:stretch>
        </p:blipFill>
        <p:spPr bwMode="auto">
          <a:xfrm>
            <a:off x="0" y="-228600"/>
            <a:ext cx="91440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8" name="Rectangle 324">
            <a:extLst>
              <a:ext uri="{FF2B5EF4-FFF2-40B4-BE49-F238E27FC236}">
                <a16:creationId xmlns:a16="http://schemas.microsoft.com/office/drawing/2014/main" id="{08F441EC-047F-46F5-8608-454E2929C0CB}"/>
              </a:ext>
            </a:extLst>
          </p:cNvPr>
          <p:cNvSpPr>
            <a:spLocks noChangeArrowheads="1"/>
          </p:cNvSpPr>
          <p:nvPr userDrawn="1"/>
        </p:nvSpPr>
        <p:spPr bwMode="hidden">
          <a:xfrm>
            <a:off x="6350" y="0"/>
            <a:ext cx="7380288" cy="4114800"/>
          </a:xfrm>
          <a:prstGeom prst="rect">
            <a:avLst/>
          </a:prstGeom>
          <a:gradFill rotWithShape="1">
            <a:gsLst>
              <a:gs pos="0">
                <a:schemeClr val="accent1">
                  <a:alpha val="30000"/>
                </a:schemeClr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vi-VN"/>
          </a:p>
        </p:txBody>
      </p:sp>
      <p:pic>
        <p:nvPicPr>
          <p:cNvPr id="1664" name="Picture 640" descr="8">
            <a:extLst>
              <a:ext uri="{FF2B5EF4-FFF2-40B4-BE49-F238E27FC236}">
                <a16:creationId xmlns:a16="http://schemas.microsoft.com/office/drawing/2014/main" id="{9F2A6091-EE1F-45AC-A539-4C66C9288C3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937" b="50456"/>
          <a:stretch>
            <a:fillRect/>
          </a:stretch>
        </p:blipFill>
        <p:spPr bwMode="auto">
          <a:xfrm>
            <a:off x="6350" y="0"/>
            <a:ext cx="357505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6" name="Rectangle 322">
            <a:extLst>
              <a:ext uri="{FF2B5EF4-FFF2-40B4-BE49-F238E27FC236}">
                <a16:creationId xmlns:a16="http://schemas.microsoft.com/office/drawing/2014/main" id="{562BEBE7-F37E-473B-A536-D145C13E7B0C}"/>
              </a:ext>
            </a:extLst>
          </p:cNvPr>
          <p:cNvSpPr>
            <a:spLocks noChangeArrowheads="1"/>
          </p:cNvSpPr>
          <p:nvPr userDrawn="1"/>
        </p:nvSpPr>
        <p:spPr bwMode="hidden">
          <a:xfrm rot="-10800000">
            <a:off x="0" y="4797425"/>
            <a:ext cx="9144000" cy="2060575"/>
          </a:xfrm>
          <a:prstGeom prst="rect">
            <a:avLst/>
          </a:prstGeom>
          <a:gradFill rotWithShape="1">
            <a:gsLst>
              <a:gs pos="0">
                <a:schemeClr val="accent2">
                  <a:alpha val="14999"/>
                </a:schemeClr>
              </a:gs>
              <a:gs pos="100000">
                <a:schemeClr val="accent2">
                  <a:gamma/>
                  <a:tint val="0"/>
                  <a:invGamma/>
                  <a:alpha val="0"/>
                </a:schemeClr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vi-VN"/>
          </a:p>
        </p:txBody>
      </p:sp>
      <p:grpSp>
        <p:nvGrpSpPr>
          <p:cNvPr id="1351" name="Group 327">
            <a:extLst>
              <a:ext uri="{FF2B5EF4-FFF2-40B4-BE49-F238E27FC236}">
                <a16:creationId xmlns:a16="http://schemas.microsoft.com/office/drawing/2014/main" id="{1D6C8440-C937-4D32-98E5-8EB3FAA0EDCD}"/>
              </a:ext>
            </a:extLst>
          </p:cNvPr>
          <p:cNvGrpSpPr>
            <a:grpSpLocks/>
          </p:cNvGrpSpPr>
          <p:nvPr userDrawn="1"/>
        </p:nvGrpSpPr>
        <p:grpSpPr bwMode="auto">
          <a:xfrm flipH="1">
            <a:off x="185738" y="112713"/>
            <a:ext cx="2305050" cy="3567112"/>
            <a:chOff x="4195" y="71"/>
            <a:chExt cx="1452" cy="2247"/>
          </a:xfrm>
        </p:grpSpPr>
        <p:grpSp>
          <p:nvGrpSpPr>
            <p:cNvPr id="1352" name="Group 328">
              <a:extLst>
                <a:ext uri="{FF2B5EF4-FFF2-40B4-BE49-F238E27FC236}">
                  <a16:creationId xmlns:a16="http://schemas.microsoft.com/office/drawing/2014/main" id="{8A9567CD-8131-401C-B8CF-6656992971F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95" y="71"/>
              <a:ext cx="1452" cy="2247"/>
              <a:chOff x="4195" y="71"/>
              <a:chExt cx="1452" cy="2247"/>
            </a:xfrm>
          </p:grpSpPr>
          <p:grpSp>
            <p:nvGrpSpPr>
              <p:cNvPr id="1353" name="Group 329">
                <a:extLst>
                  <a:ext uri="{FF2B5EF4-FFF2-40B4-BE49-F238E27FC236}">
                    <a16:creationId xmlns:a16="http://schemas.microsoft.com/office/drawing/2014/main" id="{955E9810-4CAB-4BE0-B1A1-2629944D88E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22528304" flipH="1" flipV="1">
                <a:off x="4467" y="1268"/>
                <a:ext cx="192" cy="187"/>
                <a:chOff x="1204" y="2187"/>
                <a:chExt cx="364" cy="357"/>
              </a:xfrm>
            </p:grpSpPr>
            <p:grpSp>
              <p:nvGrpSpPr>
                <p:cNvPr id="1354" name="Group 330">
                  <a:extLst>
                    <a:ext uri="{FF2B5EF4-FFF2-40B4-BE49-F238E27FC236}">
                      <a16:creationId xmlns:a16="http://schemas.microsoft.com/office/drawing/2014/main" id="{13DBBE92-ECD9-42F8-B18D-8C0C9D67BEA0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21289124" flipH="1">
                  <a:off x="1384" y="2187"/>
                  <a:ext cx="184" cy="336"/>
                  <a:chOff x="928" y="430"/>
                  <a:chExt cx="1925" cy="3521"/>
                </a:xfrm>
              </p:grpSpPr>
              <p:sp>
                <p:nvSpPr>
                  <p:cNvPr id="1355" name="Freeform 331">
                    <a:extLst>
                      <a:ext uri="{FF2B5EF4-FFF2-40B4-BE49-F238E27FC236}">
                        <a16:creationId xmlns:a16="http://schemas.microsoft.com/office/drawing/2014/main" id="{D4C53857-3B66-48CF-98D4-5BE4F98CDE5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>
                    <a:off x="1621" y="430"/>
                    <a:ext cx="1232" cy="169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  <p:sp>
                <p:nvSpPr>
                  <p:cNvPr id="1356" name="Freeform 332">
                    <a:extLst>
                      <a:ext uri="{FF2B5EF4-FFF2-40B4-BE49-F238E27FC236}">
                        <a16:creationId xmlns:a16="http://schemas.microsoft.com/office/drawing/2014/main" id="{873BE607-7B31-49BA-948C-781AE8DB765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 rot="-3441481">
                    <a:off x="1161" y="1376"/>
                    <a:ext cx="1232" cy="169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  <p:sp>
                <p:nvSpPr>
                  <p:cNvPr id="1357" name="Freeform 333">
                    <a:extLst>
                      <a:ext uri="{FF2B5EF4-FFF2-40B4-BE49-F238E27FC236}">
                        <a16:creationId xmlns:a16="http://schemas.microsoft.com/office/drawing/2014/main" id="{8DE96591-8351-4194-8366-A4BD61C8F60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 flipV="1">
                    <a:off x="1610" y="2254"/>
                    <a:ext cx="1232" cy="169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</p:grpSp>
            <p:grpSp>
              <p:nvGrpSpPr>
                <p:cNvPr id="1358" name="Group 334">
                  <a:extLst>
                    <a:ext uri="{FF2B5EF4-FFF2-40B4-BE49-F238E27FC236}">
                      <a16:creationId xmlns:a16="http://schemas.microsoft.com/office/drawing/2014/main" id="{729EDD72-5920-4A31-92E1-47E34E7022FC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42792305">
                  <a:off x="1204" y="2208"/>
                  <a:ext cx="184" cy="336"/>
                  <a:chOff x="928" y="430"/>
                  <a:chExt cx="1925" cy="3521"/>
                </a:xfrm>
              </p:grpSpPr>
              <p:sp>
                <p:nvSpPr>
                  <p:cNvPr id="1359" name="Freeform 335">
                    <a:extLst>
                      <a:ext uri="{FF2B5EF4-FFF2-40B4-BE49-F238E27FC236}">
                        <a16:creationId xmlns:a16="http://schemas.microsoft.com/office/drawing/2014/main" id="{A4C7CE93-69DB-4790-808B-025E2EB09C9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>
                    <a:off x="1621" y="430"/>
                    <a:ext cx="1232" cy="169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  <p:sp>
                <p:nvSpPr>
                  <p:cNvPr id="1360" name="Freeform 336">
                    <a:extLst>
                      <a:ext uri="{FF2B5EF4-FFF2-40B4-BE49-F238E27FC236}">
                        <a16:creationId xmlns:a16="http://schemas.microsoft.com/office/drawing/2014/main" id="{FD6F72E7-C726-4FF0-B23E-AE0C341242C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 rot="-3441481">
                    <a:off x="1161" y="1376"/>
                    <a:ext cx="1232" cy="169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  <p:sp>
                <p:nvSpPr>
                  <p:cNvPr id="1361" name="Freeform 337">
                    <a:extLst>
                      <a:ext uri="{FF2B5EF4-FFF2-40B4-BE49-F238E27FC236}">
                        <a16:creationId xmlns:a16="http://schemas.microsoft.com/office/drawing/2014/main" id="{564612A4-1552-4F14-A481-A809B132855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 flipV="1">
                    <a:off x="1610" y="2254"/>
                    <a:ext cx="1232" cy="169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</p:grpSp>
          </p:grpSp>
          <p:grpSp>
            <p:nvGrpSpPr>
              <p:cNvPr id="1362" name="Group 338">
                <a:extLst>
                  <a:ext uri="{FF2B5EF4-FFF2-40B4-BE49-F238E27FC236}">
                    <a16:creationId xmlns:a16="http://schemas.microsoft.com/office/drawing/2014/main" id="{ADE056AE-892A-463B-81C0-2FEBF4825D1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18012195" flipH="1">
                <a:off x="4228" y="1580"/>
                <a:ext cx="388" cy="453"/>
                <a:chOff x="3863" y="2473"/>
                <a:chExt cx="983" cy="1148"/>
              </a:xfrm>
            </p:grpSpPr>
            <p:grpSp>
              <p:nvGrpSpPr>
                <p:cNvPr id="1363" name="Group 339">
                  <a:extLst>
                    <a:ext uri="{FF2B5EF4-FFF2-40B4-BE49-F238E27FC236}">
                      <a16:creationId xmlns:a16="http://schemas.microsoft.com/office/drawing/2014/main" id="{1352FD6A-6358-4FCA-9E0A-AE852E71AC80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863" y="2473"/>
                  <a:ext cx="983" cy="1148"/>
                  <a:chOff x="3863" y="2473"/>
                  <a:chExt cx="983" cy="1148"/>
                </a:xfrm>
              </p:grpSpPr>
              <p:grpSp>
                <p:nvGrpSpPr>
                  <p:cNvPr id="1364" name="Group 340">
                    <a:extLst>
                      <a:ext uri="{FF2B5EF4-FFF2-40B4-BE49-F238E27FC236}">
                        <a16:creationId xmlns:a16="http://schemas.microsoft.com/office/drawing/2014/main" id="{BBE14B4A-D653-4B4E-A96B-A7E4CD951EE4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rot="20092130" flipH="1">
                    <a:off x="4330" y="2473"/>
                    <a:ext cx="516" cy="926"/>
                    <a:chOff x="928" y="430"/>
                    <a:chExt cx="1925" cy="3521"/>
                  </a:xfrm>
                </p:grpSpPr>
                <p:sp>
                  <p:nvSpPr>
                    <p:cNvPr id="1365" name="Freeform 341">
                      <a:extLst>
                        <a:ext uri="{FF2B5EF4-FFF2-40B4-BE49-F238E27FC236}">
                          <a16:creationId xmlns:a16="http://schemas.microsoft.com/office/drawing/2014/main" id="{86CD88D3-8256-4B92-9476-03C5021C4FB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>
                      <a:off x="1621" y="430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1366" name="Freeform 342">
                      <a:extLst>
                        <a:ext uri="{FF2B5EF4-FFF2-40B4-BE49-F238E27FC236}">
                          <a16:creationId xmlns:a16="http://schemas.microsoft.com/office/drawing/2014/main" id="{3F7D9674-926F-4358-9CEE-258CE6038E2D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rot="-3441481">
                      <a:off x="1161" y="1376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1367" name="Freeform 343">
                      <a:extLst>
                        <a:ext uri="{FF2B5EF4-FFF2-40B4-BE49-F238E27FC236}">
                          <a16:creationId xmlns:a16="http://schemas.microsoft.com/office/drawing/2014/main" id="{1DFEB18D-C888-4A3D-8502-D1D3075EB3E9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flipV="1">
                      <a:off x="1610" y="2254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</p:grpSp>
              <p:grpSp>
                <p:nvGrpSpPr>
                  <p:cNvPr id="1368" name="Group 344">
                    <a:extLst>
                      <a:ext uri="{FF2B5EF4-FFF2-40B4-BE49-F238E27FC236}">
                        <a16:creationId xmlns:a16="http://schemas.microsoft.com/office/drawing/2014/main" id="{B57737DC-7497-460C-9725-2D6D0ADED0FC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rot="41632372">
                    <a:off x="3863" y="2695"/>
                    <a:ext cx="516" cy="926"/>
                    <a:chOff x="928" y="430"/>
                    <a:chExt cx="1925" cy="3521"/>
                  </a:xfrm>
                </p:grpSpPr>
                <p:sp>
                  <p:nvSpPr>
                    <p:cNvPr id="1369" name="Freeform 345">
                      <a:extLst>
                        <a:ext uri="{FF2B5EF4-FFF2-40B4-BE49-F238E27FC236}">
                          <a16:creationId xmlns:a16="http://schemas.microsoft.com/office/drawing/2014/main" id="{E29970D9-7FC9-4D35-945B-980270A04B5B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>
                      <a:off x="1621" y="430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1370" name="Freeform 346">
                      <a:extLst>
                        <a:ext uri="{FF2B5EF4-FFF2-40B4-BE49-F238E27FC236}">
                          <a16:creationId xmlns:a16="http://schemas.microsoft.com/office/drawing/2014/main" id="{156639A4-2804-48EA-B6EE-FDC1C8EF55AF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rot="-3441481">
                      <a:off x="1161" y="1376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1371" name="Freeform 347">
                      <a:extLst>
                        <a:ext uri="{FF2B5EF4-FFF2-40B4-BE49-F238E27FC236}">
                          <a16:creationId xmlns:a16="http://schemas.microsoft.com/office/drawing/2014/main" id="{D4685E52-E691-4089-9608-556C623D26A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flipV="1">
                      <a:off x="1610" y="2254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</p:grpSp>
            </p:grpSp>
            <p:grpSp>
              <p:nvGrpSpPr>
                <p:cNvPr id="1372" name="Group 348">
                  <a:extLst>
                    <a:ext uri="{FF2B5EF4-FFF2-40B4-BE49-F238E27FC236}">
                      <a16:creationId xmlns:a16="http://schemas.microsoft.com/office/drawing/2014/main" id="{5D7A0B81-4391-4F59-A335-C65E41459200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1750193">
                  <a:off x="4044" y="2688"/>
                  <a:ext cx="616" cy="718"/>
                  <a:chOff x="3863" y="2473"/>
                  <a:chExt cx="983" cy="1148"/>
                </a:xfrm>
              </p:grpSpPr>
              <p:grpSp>
                <p:nvGrpSpPr>
                  <p:cNvPr id="1373" name="Group 349">
                    <a:extLst>
                      <a:ext uri="{FF2B5EF4-FFF2-40B4-BE49-F238E27FC236}">
                        <a16:creationId xmlns:a16="http://schemas.microsoft.com/office/drawing/2014/main" id="{63ABAEF6-DE4B-487A-A239-A9303FAF81BD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rot="20092130" flipH="1">
                    <a:off x="4330" y="2473"/>
                    <a:ext cx="516" cy="926"/>
                    <a:chOff x="928" y="430"/>
                    <a:chExt cx="1925" cy="3521"/>
                  </a:xfrm>
                </p:grpSpPr>
                <p:sp>
                  <p:nvSpPr>
                    <p:cNvPr id="1374" name="Freeform 350">
                      <a:extLst>
                        <a:ext uri="{FF2B5EF4-FFF2-40B4-BE49-F238E27FC236}">
                          <a16:creationId xmlns:a16="http://schemas.microsoft.com/office/drawing/2014/main" id="{58E717EE-6E4A-408A-9A08-880EE46A4C92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>
                      <a:off x="1621" y="430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89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1375" name="Freeform 351">
                      <a:extLst>
                        <a:ext uri="{FF2B5EF4-FFF2-40B4-BE49-F238E27FC236}">
                          <a16:creationId xmlns:a16="http://schemas.microsoft.com/office/drawing/2014/main" id="{3B09496F-8165-472F-B9A6-C6FBF55180A9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rot="-3441481">
                      <a:off x="1161" y="1376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89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1376" name="Freeform 352">
                      <a:extLst>
                        <a:ext uri="{FF2B5EF4-FFF2-40B4-BE49-F238E27FC236}">
                          <a16:creationId xmlns:a16="http://schemas.microsoft.com/office/drawing/2014/main" id="{D200BAE5-F3A3-49AF-9199-15D5568AF92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flipV="1">
                      <a:off x="1610" y="2254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89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</p:grpSp>
              <p:grpSp>
                <p:nvGrpSpPr>
                  <p:cNvPr id="1377" name="Group 353">
                    <a:extLst>
                      <a:ext uri="{FF2B5EF4-FFF2-40B4-BE49-F238E27FC236}">
                        <a16:creationId xmlns:a16="http://schemas.microsoft.com/office/drawing/2014/main" id="{96D6AF64-C3E8-43DC-853C-A0E4948C4C29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rot="41632372">
                    <a:off x="3863" y="2695"/>
                    <a:ext cx="516" cy="926"/>
                    <a:chOff x="928" y="430"/>
                    <a:chExt cx="1925" cy="3521"/>
                  </a:xfrm>
                </p:grpSpPr>
                <p:sp>
                  <p:nvSpPr>
                    <p:cNvPr id="1378" name="Freeform 354">
                      <a:extLst>
                        <a:ext uri="{FF2B5EF4-FFF2-40B4-BE49-F238E27FC236}">
                          <a16:creationId xmlns:a16="http://schemas.microsoft.com/office/drawing/2014/main" id="{C9421683-72EE-4421-BBA7-D22CB38D842B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>
                      <a:off x="1621" y="430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89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1379" name="Freeform 355">
                      <a:extLst>
                        <a:ext uri="{FF2B5EF4-FFF2-40B4-BE49-F238E27FC236}">
                          <a16:creationId xmlns:a16="http://schemas.microsoft.com/office/drawing/2014/main" id="{1E7AF939-D16E-4202-A6A5-46C180C946B7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rot="-3441481">
                      <a:off x="1161" y="1376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89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1380" name="Freeform 356">
                      <a:extLst>
                        <a:ext uri="{FF2B5EF4-FFF2-40B4-BE49-F238E27FC236}">
                          <a16:creationId xmlns:a16="http://schemas.microsoft.com/office/drawing/2014/main" id="{CDC6E4BE-66B3-49FF-814D-620981B6DAB6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flipV="1">
                      <a:off x="1610" y="2254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89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</p:grpSp>
            </p:grpSp>
          </p:grpSp>
          <p:grpSp>
            <p:nvGrpSpPr>
              <p:cNvPr id="1381" name="Group 357">
                <a:extLst>
                  <a:ext uri="{FF2B5EF4-FFF2-40B4-BE49-F238E27FC236}">
                    <a16:creationId xmlns:a16="http://schemas.microsoft.com/office/drawing/2014/main" id="{D2B08CE8-EA8B-4384-B80B-C6EDFCAA029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18012195" flipH="1">
                <a:off x="4521" y="17"/>
                <a:ext cx="659" cy="768"/>
                <a:chOff x="3863" y="2473"/>
                <a:chExt cx="983" cy="1148"/>
              </a:xfrm>
            </p:grpSpPr>
            <p:grpSp>
              <p:nvGrpSpPr>
                <p:cNvPr id="1382" name="Group 358">
                  <a:extLst>
                    <a:ext uri="{FF2B5EF4-FFF2-40B4-BE49-F238E27FC236}">
                      <a16:creationId xmlns:a16="http://schemas.microsoft.com/office/drawing/2014/main" id="{540322AA-75B3-4983-866E-74F318CE4972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863" y="2473"/>
                  <a:ext cx="983" cy="1148"/>
                  <a:chOff x="3863" y="2473"/>
                  <a:chExt cx="983" cy="1148"/>
                </a:xfrm>
              </p:grpSpPr>
              <p:grpSp>
                <p:nvGrpSpPr>
                  <p:cNvPr id="1383" name="Group 359">
                    <a:extLst>
                      <a:ext uri="{FF2B5EF4-FFF2-40B4-BE49-F238E27FC236}">
                        <a16:creationId xmlns:a16="http://schemas.microsoft.com/office/drawing/2014/main" id="{D7A36697-3735-43A8-9C70-62A5A0876B53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rot="20092130" flipH="1">
                    <a:off x="4330" y="2473"/>
                    <a:ext cx="516" cy="926"/>
                    <a:chOff x="928" y="430"/>
                    <a:chExt cx="1925" cy="3521"/>
                  </a:xfrm>
                </p:grpSpPr>
                <p:sp>
                  <p:nvSpPr>
                    <p:cNvPr id="1384" name="Freeform 360">
                      <a:extLst>
                        <a:ext uri="{FF2B5EF4-FFF2-40B4-BE49-F238E27FC236}">
                          <a16:creationId xmlns:a16="http://schemas.microsoft.com/office/drawing/2014/main" id="{715C98F3-7145-4304-AF2E-0191ED96BDA8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>
                      <a:off x="1621" y="430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1385" name="Freeform 361">
                      <a:extLst>
                        <a:ext uri="{FF2B5EF4-FFF2-40B4-BE49-F238E27FC236}">
                          <a16:creationId xmlns:a16="http://schemas.microsoft.com/office/drawing/2014/main" id="{D480E80B-C8C3-484B-B5A4-5A60B3E2E47A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rot="-3441481">
                      <a:off x="1161" y="1376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1386" name="Freeform 362">
                      <a:extLst>
                        <a:ext uri="{FF2B5EF4-FFF2-40B4-BE49-F238E27FC236}">
                          <a16:creationId xmlns:a16="http://schemas.microsoft.com/office/drawing/2014/main" id="{1C62CC33-F519-491C-B576-9A10175C6EA4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flipV="1">
                      <a:off x="1610" y="2254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</p:grpSp>
              <p:grpSp>
                <p:nvGrpSpPr>
                  <p:cNvPr id="1387" name="Group 363">
                    <a:extLst>
                      <a:ext uri="{FF2B5EF4-FFF2-40B4-BE49-F238E27FC236}">
                        <a16:creationId xmlns:a16="http://schemas.microsoft.com/office/drawing/2014/main" id="{1AFC2345-3722-4D66-A5FC-2B43079050CF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rot="41632372">
                    <a:off x="3863" y="2695"/>
                    <a:ext cx="516" cy="926"/>
                    <a:chOff x="928" y="430"/>
                    <a:chExt cx="1925" cy="3521"/>
                  </a:xfrm>
                </p:grpSpPr>
                <p:sp>
                  <p:nvSpPr>
                    <p:cNvPr id="1388" name="Freeform 364">
                      <a:extLst>
                        <a:ext uri="{FF2B5EF4-FFF2-40B4-BE49-F238E27FC236}">
                          <a16:creationId xmlns:a16="http://schemas.microsoft.com/office/drawing/2014/main" id="{26F6FEC7-6C3F-4DA5-ABB8-8C517E2207DE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>
                      <a:off x="1621" y="430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1389" name="Freeform 365">
                      <a:extLst>
                        <a:ext uri="{FF2B5EF4-FFF2-40B4-BE49-F238E27FC236}">
                          <a16:creationId xmlns:a16="http://schemas.microsoft.com/office/drawing/2014/main" id="{563D76F5-88A8-4452-BEC0-EEF455888924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rot="-3441481">
                      <a:off x="1161" y="1376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1390" name="Freeform 366">
                      <a:extLst>
                        <a:ext uri="{FF2B5EF4-FFF2-40B4-BE49-F238E27FC236}">
                          <a16:creationId xmlns:a16="http://schemas.microsoft.com/office/drawing/2014/main" id="{DE296B94-B51C-430C-B5DE-FEBDF5FCA08B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flipV="1">
                      <a:off x="1610" y="2254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</p:grpSp>
            </p:grpSp>
            <p:grpSp>
              <p:nvGrpSpPr>
                <p:cNvPr id="1391" name="Group 367">
                  <a:extLst>
                    <a:ext uri="{FF2B5EF4-FFF2-40B4-BE49-F238E27FC236}">
                      <a16:creationId xmlns:a16="http://schemas.microsoft.com/office/drawing/2014/main" id="{A30AA841-4D3A-49AB-AEF5-7ABAA6348AE4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1750193">
                  <a:off x="4044" y="2688"/>
                  <a:ext cx="616" cy="718"/>
                  <a:chOff x="3863" y="2473"/>
                  <a:chExt cx="983" cy="1148"/>
                </a:xfrm>
              </p:grpSpPr>
              <p:grpSp>
                <p:nvGrpSpPr>
                  <p:cNvPr id="1392" name="Group 368">
                    <a:extLst>
                      <a:ext uri="{FF2B5EF4-FFF2-40B4-BE49-F238E27FC236}">
                        <a16:creationId xmlns:a16="http://schemas.microsoft.com/office/drawing/2014/main" id="{99D2AD4A-7E31-41C7-B186-D202F9E9774F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rot="20092130" flipH="1">
                    <a:off x="4330" y="2473"/>
                    <a:ext cx="516" cy="926"/>
                    <a:chOff x="928" y="430"/>
                    <a:chExt cx="1925" cy="3521"/>
                  </a:xfrm>
                </p:grpSpPr>
                <p:sp>
                  <p:nvSpPr>
                    <p:cNvPr id="1393" name="Freeform 369">
                      <a:extLst>
                        <a:ext uri="{FF2B5EF4-FFF2-40B4-BE49-F238E27FC236}">
                          <a16:creationId xmlns:a16="http://schemas.microsoft.com/office/drawing/2014/main" id="{1299E0B0-F8AB-4B74-B957-53088B29120B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>
                      <a:off x="1621" y="430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89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1394" name="Freeform 370">
                      <a:extLst>
                        <a:ext uri="{FF2B5EF4-FFF2-40B4-BE49-F238E27FC236}">
                          <a16:creationId xmlns:a16="http://schemas.microsoft.com/office/drawing/2014/main" id="{B16E5A2B-C0CE-428D-9915-B0E13F5E8ECD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rot="-3441481">
                      <a:off x="1161" y="1376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89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1395" name="Freeform 371">
                      <a:extLst>
                        <a:ext uri="{FF2B5EF4-FFF2-40B4-BE49-F238E27FC236}">
                          <a16:creationId xmlns:a16="http://schemas.microsoft.com/office/drawing/2014/main" id="{CFA7C12B-2437-41D0-BAFC-7A94F3270B2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flipV="1">
                      <a:off x="1610" y="2254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89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</p:grpSp>
              <p:grpSp>
                <p:nvGrpSpPr>
                  <p:cNvPr id="1396" name="Group 372">
                    <a:extLst>
                      <a:ext uri="{FF2B5EF4-FFF2-40B4-BE49-F238E27FC236}">
                        <a16:creationId xmlns:a16="http://schemas.microsoft.com/office/drawing/2014/main" id="{3DEB121C-D68A-4C1D-8365-F7D34933B2F0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rot="41632372">
                    <a:off x="3863" y="2695"/>
                    <a:ext cx="516" cy="926"/>
                    <a:chOff x="928" y="430"/>
                    <a:chExt cx="1925" cy="3521"/>
                  </a:xfrm>
                </p:grpSpPr>
                <p:sp>
                  <p:nvSpPr>
                    <p:cNvPr id="1397" name="Freeform 373">
                      <a:extLst>
                        <a:ext uri="{FF2B5EF4-FFF2-40B4-BE49-F238E27FC236}">
                          <a16:creationId xmlns:a16="http://schemas.microsoft.com/office/drawing/2014/main" id="{7EFC3DA5-3C6E-47ED-AD32-BDD9D6D674E5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>
                      <a:off x="1621" y="430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89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1398" name="Freeform 374">
                      <a:extLst>
                        <a:ext uri="{FF2B5EF4-FFF2-40B4-BE49-F238E27FC236}">
                          <a16:creationId xmlns:a16="http://schemas.microsoft.com/office/drawing/2014/main" id="{E9625471-4BAB-40FB-986C-D744041E05C9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rot="-3441481">
                      <a:off x="1161" y="1376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89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1399" name="Freeform 375">
                      <a:extLst>
                        <a:ext uri="{FF2B5EF4-FFF2-40B4-BE49-F238E27FC236}">
                          <a16:creationId xmlns:a16="http://schemas.microsoft.com/office/drawing/2014/main" id="{218B7124-D267-40DA-89CF-B6C4CAAEEA6D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flipV="1">
                      <a:off x="1610" y="2254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89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</p:grpSp>
            </p:grpSp>
          </p:grpSp>
          <p:grpSp>
            <p:nvGrpSpPr>
              <p:cNvPr id="1400" name="Group 376">
                <a:extLst>
                  <a:ext uri="{FF2B5EF4-FFF2-40B4-BE49-F238E27FC236}">
                    <a16:creationId xmlns:a16="http://schemas.microsoft.com/office/drawing/2014/main" id="{054D7824-98E7-44A2-B59F-4AFA736F6BA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19138033" flipH="1">
                <a:off x="4548" y="672"/>
                <a:ext cx="265" cy="309"/>
                <a:chOff x="3863" y="2473"/>
                <a:chExt cx="983" cy="1148"/>
              </a:xfrm>
            </p:grpSpPr>
            <p:grpSp>
              <p:nvGrpSpPr>
                <p:cNvPr id="1401" name="Group 377">
                  <a:extLst>
                    <a:ext uri="{FF2B5EF4-FFF2-40B4-BE49-F238E27FC236}">
                      <a16:creationId xmlns:a16="http://schemas.microsoft.com/office/drawing/2014/main" id="{394647AE-2496-41E5-95F8-61DF8EF55CB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863" y="2473"/>
                  <a:ext cx="983" cy="1148"/>
                  <a:chOff x="3863" y="2473"/>
                  <a:chExt cx="983" cy="1148"/>
                </a:xfrm>
              </p:grpSpPr>
              <p:grpSp>
                <p:nvGrpSpPr>
                  <p:cNvPr id="1402" name="Group 378">
                    <a:extLst>
                      <a:ext uri="{FF2B5EF4-FFF2-40B4-BE49-F238E27FC236}">
                        <a16:creationId xmlns:a16="http://schemas.microsoft.com/office/drawing/2014/main" id="{E038688B-FCDD-423D-9845-041FA77D071E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rot="20092130" flipH="1">
                    <a:off x="4330" y="2473"/>
                    <a:ext cx="516" cy="926"/>
                    <a:chOff x="928" y="430"/>
                    <a:chExt cx="1925" cy="3521"/>
                  </a:xfrm>
                </p:grpSpPr>
                <p:sp>
                  <p:nvSpPr>
                    <p:cNvPr id="1403" name="Freeform 379">
                      <a:extLst>
                        <a:ext uri="{FF2B5EF4-FFF2-40B4-BE49-F238E27FC236}">
                          <a16:creationId xmlns:a16="http://schemas.microsoft.com/office/drawing/2014/main" id="{25C1C0F6-0618-4EAB-8B5C-CBAAFFFA3AB7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>
                      <a:off x="1621" y="430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1404" name="Freeform 380">
                      <a:extLst>
                        <a:ext uri="{FF2B5EF4-FFF2-40B4-BE49-F238E27FC236}">
                          <a16:creationId xmlns:a16="http://schemas.microsoft.com/office/drawing/2014/main" id="{AA255073-09B2-4A15-A69A-981C028F03B4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rot="-3441481">
                      <a:off x="1161" y="1376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1405" name="Freeform 381">
                      <a:extLst>
                        <a:ext uri="{FF2B5EF4-FFF2-40B4-BE49-F238E27FC236}">
                          <a16:creationId xmlns:a16="http://schemas.microsoft.com/office/drawing/2014/main" id="{4B26124C-BD59-4406-AAFE-99413F0108F6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flipV="1">
                      <a:off x="1610" y="2254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</p:grpSp>
              <p:grpSp>
                <p:nvGrpSpPr>
                  <p:cNvPr id="1406" name="Group 382">
                    <a:extLst>
                      <a:ext uri="{FF2B5EF4-FFF2-40B4-BE49-F238E27FC236}">
                        <a16:creationId xmlns:a16="http://schemas.microsoft.com/office/drawing/2014/main" id="{E54EE04D-96B8-4B02-8CFA-BF2CDEF6C660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rot="41632372">
                    <a:off x="3863" y="2695"/>
                    <a:ext cx="516" cy="926"/>
                    <a:chOff x="928" y="430"/>
                    <a:chExt cx="1925" cy="3521"/>
                  </a:xfrm>
                </p:grpSpPr>
                <p:sp>
                  <p:nvSpPr>
                    <p:cNvPr id="1407" name="Freeform 383">
                      <a:extLst>
                        <a:ext uri="{FF2B5EF4-FFF2-40B4-BE49-F238E27FC236}">
                          <a16:creationId xmlns:a16="http://schemas.microsoft.com/office/drawing/2014/main" id="{1289134E-E4EC-40BD-966E-9FE63EF7C7C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>
                      <a:off x="1621" y="430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1408" name="Freeform 384">
                      <a:extLst>
                        <a:ext uri="{FF2B5EF4-FFF2-40B4-BE49-F238E27FC236}">
                          <a16:creationId xmlns:a16="http://schemas.microsoft.com/office/drawing/2014/main" id="{07D7DBCB-0F54-4AB7-B3E1-E144D7D1F467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rot="-3441481">
                      <a:off x="1161" y="1376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1409" name="Freeform 385">
                      <a:extLst>
                        <a:ext uri="{FF2B5EF4-FFF2-40B4-BE49-F238E27FC236}">
                          <a16:creationId xmlns:a16="http://schemas.microsoft.com/office/drawing/2014/main" id="{CEC9263F-DDDE-4790-A3EA-BAF6317D2EDD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flipV="1">
                      <a:off x="1610" y="2254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</p:grpSp>
            </p:grpSp>
            <p:grpSp>
              <p:nvGrpSpPr>
                <p:cNvPr id="1410" name="Group 386">
                  <a:extLst>
                    <a:ext uri="{FF2B5EF4-FFF2-40B4-BE49-F238E27FC236}">
                      <a16:creationId xmlns:a16="http://schemas.microsoft.com/office/drawing/2014/main" id="{ECA101E4-9E4A-4995-9198-CA7EEE477DFE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1750193">
                  <a:off x="4044" y="2688"/>
                  <a:ext cx="616" cy="718"/>
                  <a:chOff x="3863" y="2473"/>
                  <a:chExt cx="983" cy="1148"/>
                </a:xfrm>
              </p:grpSpPr>
              <p:grpSp>
                <p:nvGrpSpPr>
                  <p:cNvPr id="1411" name="Group 387">
                    <a:extLst>
                      <a:ext uri="{FF2B5EF4-FFF2-40B4-BE49-F238E27FC236}">
                        <a16:creationId xmlns:a16="http://schemas.microsoft.com/office/drawing/2014/main" id="{B802B235-A547-4D99-BB98-79AAB0AEE208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rot="20092130" flipH="1">
                    <a:off x="4330" y="2473"/>
                    <a:ext cx="516" cy="926"/>
                    <a:chOff x="928" y="430"/>
                    <a:chExt cx="1925" cy="3521"/>
                  </a:xfrm>
                </p:grpSpPr>
                <p:sp>
                  <p:nvSpPr>
                    <p:cNvPr id="1412" name="Freeform 388">
                      <a:extLst>
                        <a:ext uri="{FF2B5EF4-FFF2-40B4-BE49-F238E27FC236}">
                          <a16:creationId xmlns:a16="http://schemas.microsoft.com/office/drawing/2014/main" id="{20DC04E6-614B-481D-B5E1-BC36A0531D69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>
                      <a:off x="1621" y="430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89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1413" name="Freeform 389">
                      <a:extLst>
                        <a:ext uri="{FF2B5EF4-FFF2-40B4-BE49-F238E27FC236}">
                          <a16:creationId xmlns:a16="http://schemas.microsoft.com/office/drawing/2014/main" id="{EA3F888C-139F-499C-A593-FBFB3682055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rot="-3441481">
                      <a:off x="1161" y="1376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89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1414" name="Freeform 390">
                      <a:extLst>
                        <a:ext uri="{FF2B5EF4-FFF2-40B4-BE49-F238E27FC236}">
                          <a16:creationId xmlns:a16="http://schemas.microsoft.com/office/drawing/2014/main" id="{A9E10E85-B784-4BD2-B3BC-B06C07C484EA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flipV="1">
                      <a:off x="1610" y="2254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89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</p:grpSp>
              <p:grpSp>
                <p:nvGrpSpPr>
                  <p:cNvPr id="1415" name="Group 391">
                    <a:extLst>
                      <a:ext uri="{FF2B5EF4-FFF2-40B4-BE49-F238E27FC236}">
                        <a16:creationId xmlns:a16="http://schemas.microsoft.com/office/drawing/2014/main" id="{07FA6713-EFEA-42C4-8EF8-E775E0C6FA28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rot="41632372">
                    <a:off x="3863" y="2695"/>
                    <a:ext cx="516" cy="926"/>
                    <a:chOff x="928" y="430"/>
                    <a:chExt cx="1925" cy="3521"/>
                  </a:xfrm>
                </p:grpSpPr>
                <p:sp>
                  <p:nvSpPr>
                    <p:cNvPr id="1416" name="Freeform 392">
                      <a:extLst>
                        <a:ext uri="{FF2B5EF4-FFF2-40B4-BE49-F238E27FC236}">
                          <a16:creationId xmlns:a16="http://schemas.microsoft.com/office/drawing/2014/main" id="{1644BA3C-D5CF-415A-8B4E-D40612DE80B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>
                      <a:off x="1621" y="430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89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1417" name="Freeform 393">
                      <a:extLst>
                        <a:ext uri="{FF2B5EF4-FFF2-40B4-BE49-F238E27FC236}">
                          <a16:creationId xmlns:a16="http://schemas.microsoft.com/office/drawing/2014/main" id="{9459BA68-A2EF-45BB-AAB5-39F44E7D0C9A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rot="-3441481">
                      <a:off x="1161" y="1376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89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1418" name="Freeform 394">
                      <a:extLst>
                        <a:ext uri="{FF2B5EF4-FFF2-40B4-BE49-F238E27FC236}">
                          <a16:creationId xmlns:a16="http://schemas.microsoft.com/office/drawing/2014/main" id="{15D4F035-B861-40E1-A7E7-66DA7C5169C9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flipV="1">
                      <a:off x="1610" y="2254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89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</p:grpSp>
            </p:grpSp>
          </p:grpSp>
          <p:grpSp>
            <p:nvGrpSpPr>
              <p:cNvPr id="1419" name="Group 395">
                <a:extLst>
                  <a:ext uri="{FF2B5EF4-FFF2-40B4-BE49-F238E27FC236}">
                    <a16:creationId xmlns:a16="http://schemas.microsoft.com/office/drawing/2014/main" id="{DED2800F-D305-47C1-B0BF-563C36400C3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19138033" flipH="1">
                <a:off x="4603" y="2009"/>
                <a:ext cx="265" cy="309"/>
                <a:chOff x="3863" y="2473"/>
                <a:chExt cx="983" cy="1148"/>
              </a:xfrm>
            </p:grpSpPr>
            <p:grpSp>
              <p:nvGrpSpPr>
                <p:cNvPr id="1420" name="Group 396">
                  <a:extLst>
                    <a:ext uri="{FF2B5EF4-FFF2-40B4-BE49-F238E27FC236}">
                      <a16:creationId xmlns:a16="http://schemas.microsoft.com/office/drawing/2014/main" id="{12EBF6A7-63C5-4AFF-A221-51FE1E5F155C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863" y="2473"/>
                  <a:ext cx="983" cy="1148"/>
                  <a:chOff x="3863" y="2473"/>
                  <a:chExt cx="983" cy="1148"/>
                </a:xfrm>
              </p:grpSpPr>
              <p:grpSp>
                <p:nvGrpSpPr>
                  <p:cNvPr id="1421" name="Group 397">
                    <a:extLst>
                      <a:ext uri="{FF2B5EF4-FFF2-40B4-BE49-F238E27FC236}">
                        <a16:creationId xmlns:a16="http://schemas.microsoft.com/office/drawing/2014/main" id="{489426CD-179C-4669-8BF8-0EADC0BBC6DF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rot="20092130" flipH="1">
                    <a:off x="4330" y="2473"/>
                    <a:ext cx="516" cy="926"/>
                    <a:chOff x="928" y="430"/>
                    <a:chExt cx="1925" cy="3521"/>
                  </a:xfrm>
                </p:grpSpPr>
                <p:sp>
                  <p:nvSpPr>
                    <p:cNvPr id="1422" name="Freeform 398">
                      <a:extLst>
                        <a:ext uri="{FF2B5EF4-FFF2-40B4-BE49-F238E27FC236}">
                          <a16:creationId xmlns:a16="http://schemas.microsoft.com/office/drawing/2014/main" id="{C3A9043B-6239-4C1B-B558-180F54481ECB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>
                      <a:off x="1621" y="430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1423" name="Freeform 399">
                      <a:extLst>
                        <a:ext uri="{FF2B5EF4-FFF2-40B4-BE49-F238E27FC236}">
                          <a16:creationId xmlns:a16="http://schemas.microsoft.com/office/drawing/2014/main" id="{E86F35CC-E0C5-49EA-A942-5C8D1A53C906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rot="-3441481">
                      <a:off x="1161" y="1376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1424" name="Freeform 400">
                      <a:extLst>
                        <a:ext uri="{FF2B5EF4-FFF2-40B4-BE49-F238E27FC236}">
                          <a16:creationId xmlns:a16="http://schemas.microsoft.com/office/drawing/2014/main" id="{A0D678A1-D0BD-425B-9862-8299EEDE78B4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flipV="1">
                      <a:off x="1610" y="2254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</p:grpSp>
              <p:grpSp>
                <p:nvGrpSpPr>
                  <p:cNvPr id="1425" name="Group 401">
                    <a:extLst>
                      <a:ext uri="{FF2B5EF4-FFF2-40B4-BE49-F238E27FC236}">
                        <a16:creationId xmlns:a16="http://schemas.microsoft.com/office/drawing/2014/main" id="{C2523FA7-1C48-43EE-A5F8-CD541680D3A5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rot="41632372">
                    <a:off x="3863" y="2695"/>
                    <a:ext cx="516" cy="926"/>
                    <a:chOff x="928" y="430"/>
                    <a:chExt cx="1925" cy="3521"/>
                  </a:xfrm>
                </p:grpSpPr>
                <p:sp>
                  <p:nvSpPr>
                    <p:cNvPr id="1426" name="Freeform 402">
                      <a:extLst>
                        <a:ext uri="{FF2B5EF4-FFF2-40B4-BE49-F238E27FC236}">
                          <a16:creationId xmlns:a16="http://schemas.microsoft.com/office/drawing/2014/main" id="{560E8C45-35EB-4146-8578-CF0E3B939D52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>
                      <a:off x="1621" y="430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1427" name="Freeform 403">
                      <a:extLst>
                        <a:ext uri="{FF2B5EF4-FFF2-40B4-BE49-F238E27FC236}">
                          <a16:creationId xmlns:a16="http://schemas.microsoft.com/office/drawing/2014/main" id="{06E77550-1218-4673-80CE-C7CD02BE60ED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rot="-3441481">
                      <a:off x="1161" y="1376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1428" name="Freeform 404">
                      <a:extLst>
                        <a:ext uri="{FF2B5EF4-FFF2-40B4-BE49-F238E27FC236}">
                          <a16:creationId xmlns:a16="http://schemas.microsoft.com/office/drawing/2014/main" id="{95E2C393-8E33-4717-9755-D525C16F7639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flipV="1">
                      <a:off x="1610" y="2254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</p:grpSp>
            </p:grpSp>
            <p:grpSp>
              <p:nvGrpSpPr>
                <p:cNvPr id="1429" name="Group 405">
                  <a:extLst>
                    <a:ext uri="{FF2B5EF4-FFF2-40B4-BE49-F238E27FC236}">
                      <a16:creationId xmlns:a16="http://schemas.microsoft.com/office/drawing/2014/main" id="{CB42FE1A-46DE-498C-AEB9-498D0530367F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1750193">
                  <a:off x="4044" y="2688"/>
                  <a:ext cx="616" cy="718"/>
                  <a:chOff x="3863" y="2473"/>
                  <a:chExt cx="983" cy="1148"/>
                </a:xfrm>
              </p:grpSpPr>
              <p:grpSp>
                <p:nvGrpSpPr>
                  <p:cNvPr id="1430" name="Group 406">
                    <a:extLst>
                      <a:ext uri="{FF2B5EF4-FFF2-40B4-BE49-F238E27FC236}">
                        <a16:creationId xmlns:a16="http://schemas.microsoft.com/office/drawing/2014/main" id="{D0C4B4B5-DD49-4F41-B0A1-63877B623FE7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rot="20092130" flipH="1">
                    <a:off x="4330" y="2473"/>
                    <a:ext cx="516" cy="926"/>
                    <a:chOff x="928" y="430"/>
                    <a:chExt cx="1925" cy="3521"/>
                  </a:xfrm>
                </p:grpSpPr>
                <p:sp>
                  <p:nvSpPr>
                    <p:cNvPr id="1431" name="Freeform 407">
                      <a:extLst>
                        <a:ext uri="{FF2B5EF4-FFF2-40B4-BE49-F238E27FC236}">
                          <a16:creationId xmlns:a16="http://schemas.microsoft.com/office/drawing/2014/main" id="{8681B1F0-5C96-4175-ABD4-F13B00614D9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>
                      <a:off x="1621" y="430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89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1432" name="Freeform 408">
                      <a:extLst>
                        <a:ext uri="{FF2B5EF4-FFF2-40B4-BE49-F238E27FC236}">
                          <a16:creationId xmlns:a16="http://schemas.microsoft.com/office/drawing/2014/main" id="{2B700AE7-9C0A-4F2B-81C3-6F00D36FC499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rot="-3441481">
                      <a:off x="1161" y="1376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89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1433" name="Freeform 409">
                      <a:extLst>
                        <a:ext uri="{FF2B5EF4-FFF2-40B4-BE49-F238E27FC236}">
                          <a16:creationId xmlns:a16="http://schemas.microsoft.com/office/drawing/2014/main" id="{1B78757E-931F-4BD4-87F1-65980792BAD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flipV="1">
                      <a:off x="1610" y="2254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89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</p:grpSp>
              <p:grpSp>
                <p:nvGrpSpPr>
                  <p:cNvPr id="1434" name="Group 410">
                    <a:extLst>
                      <a:ext uri="{FF2B5EF4-FFF2-40B4-BE49-F238E27FC236}">
                        <a16:creationId xmlns:a16="http://schemas.microsoft.com/office/drawing/2014/main" id="{BF6EFABE-332C-429A-BBB1-5B4567769309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rot="41632372">
                    <a:off x="3863" y="2695"/>
                    <a:ext cx="516" cy="926"/>
                    <a:chOff x="928" y="430"/>
                    <a:chExt cx="1925" cy="3521"/>
                  </a:xfrm>
                </p:grpSpPr>
                <p:sp>
                  <p:nvSpPr>
                    <p:cNvPr id="1435" name="Freeform 411">
                      <a:extLst>
                        <a:ext uri="{FF2B5EF4-FFF2-40B4-BE49-F238E27FC236}">
                          <a16:creationId xmlns:a16="http://schemas.microsoft.com/office/drawing/2014/main" id="{1C0FA644-638D-439F-9197-D08E8F5A7FB6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>
                      <a:off x="1621" y="430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89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1436" name="Freeform 412">
                      <a:extLst>
                        <a:ext uri="{FF2B5EF4-FFF2-40B4-BE49-F238E27FC236}">
                          <a16:creationId xmlns:a16="http://schemas.microsoft.com/office/drawing/2014/main" id="{85071E2B-AF72-4BA7-923E-A4763D80E828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rot="-3441481">
                      <a:off x="1161" y="1376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89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1437" name="Freeform 413">
                      <a:extLst>
                        <a:ext uri="{FF2B5EF4-FFF2-40B4-BE49-F238E27FC236}">
                          <a16:creationId xmlns:a16="http://schemas.microsoft.com/office/drawing/2014/main" id="{EA9A1537-FFB1-4395-878A-DFCAD8CEEFE7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flipV="1">
                      <a:off x="1610" y="2254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89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</p:grpSp>
            </p:grpSp>
          </p:grpSp>
          <p:grpSp>
            <p:nvGrpSpPr>
              <p:cNvPr id="1438" name="Group 414">
                <a:extLst>
                  <a:ext uri="{FF2B5EF4-FFF2-40B4-BE49-F238E27FC236}">
                    <a16:creationId xmlns:a16="http://schemas.microsoft.com/office/drawing/2014/main" id="{2EB0ECF4-8B4A-46DB-A6F2-3B6F8923528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16852258" flipH="1" flipV="1">
                <a:off x="5189" y="1313"/>
                <a:ext cx="129" cy="126"/>
                <a:chOff x="1204" y="2187"/>
                <a:chExt cx="364" cy="357"/>
              </a:xfrm>
            </p:grpSpPr>
            <p:grpSp>
              <p:nvGrpSpPr>
                <p:cNvPr id="1439" name="Group 415">
                  <a:extLst>
                    <a:ext uri="{FF2B5EF4-FFF2-40B4-BE49-F238E27FC236}">
                      <a16:creationId xmlns:a16="http://schemas.microsoft.com/office/drawing/2014/main" id="{42BB3D5D-55B1-4CD6-A565-B6ED449D46F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21289124" flipH="1">
                  <a:off x="1384" y="2187"/>
                  <a:ext cx="184" cy="336"/>
                  <a:chOff x="928" y="430"/>
                  <a:chExt cx="1925" cy="3521"/>
                </a:xfrm>
              </p:grpSpPr>
              <p:sp>
                <p:nvSpPr>
                  <p:cNvPr id="1440" name="Freeform 416">
                    <a:extLst>
                      <a:ext uri="{FF2B5EF4-FFF2-40B4-BE49-F238E27FC236}">
                        <a16:creationId xmlns:a16="http://schemas.microsoft.com/office/drawing/2014/main" id="{1282D894-BF73-41B3-B531-80EF126DEE5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>
                    <a:off x="1621" y="430"/>
                    <a:ext cx="1232" cy="169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  <p:sp>
                <p:nvSpPr>
                  <p:cNvPr id="1441" name="Freeform 417">
                    <a:extLst>
                      <a:ext uri="{FF2B5EF4-FFF2-40B4-BE49-F238E27FC236}">
                        <a16:creationId xmlns:a16="http://schemas.microsoft.com/office/drawing/2014/main" id="{6E25BFB7-4E8D-4861-95F8-37D626A15CD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 rot="-3441481">
                    <a:off x="1161" y="1376"/>
                    <a:ext cx="1232" cy="169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  <p:sp>
                <p:nvSpPr>
                  <p:cNvPr id="1442" name="Freeform 418">
                    <a:extLst>
                      <a:ext uri="{FF2B5EF4-FFF2-40B4-BE49-F238E27FC236}">
                        <a16:creationId xmlns:a16="http://schemas.microsoft.com/office/drawing/2014/main" id="{A13936B3-4C33-4697-8C11-733D20853C9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 flipV="1">
                    <a:off x="1610" y="2254"/>
                    <a:ext cx="1232" cy="169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</p:grpSp>
            <p:grpSp>
              <p:nvGrpSpPr>
                <p:cNvPr id="1443" name="Group 419">
                  <a:extLst>
                    <a:ext uri="{FF2B5EF4-FFF2-40B4-BE49-F238E27FC236}">
                      <a16:creationId xmlns:a16="http://schemas.microsoft.com/office/drawing/2014/main" id="{C4FB7064-DA15-4FB8-A857-F4448A36E734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42792305">
                  <a:off x="1204" y="2208"/>
                  <a:ext cx="184" cy="336"/>
                  <a:chOff x="928" y="430"/>
                  <a:chExt cx="1925" cy="3521"/>
                </a:xfrm>
              </p:grpSpPr>
              <p:sp>
                <p:nvSpPr>
                  <p:cNvPr id="1444" name="Freeform 420">
                    <a:extLst>
                      <a:ext uri="{FF2B5EF4-FFF2-40B4-BE49-F238E27FC236}">
                        <a16:creationId xmlns:a16="http://schemas.microsoft.com/office/drawing/2014/main" id="{8B78DC66-8729-4812-A75E-65EB038F529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>
                    <a:off x="1621" y="430"/>
                    <a:ext cx="1232" cy="169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  <p:sp>
                <p:nvSpPr>
                  <p:cNvPr id="1445" name="Freeform 421">
                    <a:extLst>
                      <a:ext uri="{FF2B5EF4-FFF2-40B4-BE49-F238E27FC236}">
                        <a16:creationId xmlns:a16="http://schemas.microsoft.com/office/drawing/2014/main" id="{B1444C16-B34C-4EE2-8EA6-34AC0D6CB63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 rot="-3441481">
                    <a:off x="1161" y="1376"/>
                    <a:ext cx="1232" cy="169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  <p:sp>
                <p:nvSpPr>
                  <p:cNvPr id="1446" name="Freeform 422">
                    <a:extLst>
                      <a:ext uri="{FF2B5EF4-FFF2-40B4-BE49-F238E27FC236}">
                        <a16:creationId xmlns:a16="http://schemas.microsoft.com/office/drawing/2014/main" id="{A8120014-B28A-41D1-A69A-10803C88335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 flipV="1">
                    <a:off x="1610" y="2254"/>
                    <a:ext cx="1232" cy="169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</p:grpSp>
          </p:grpSp>
          <p:grpSp>
            <p:nvGrpSpPr>
              <p:cNvPr id="1447" name="Group 423">
                <a:extLst>
                  <a:ext uri="{FF2B5EF4-FFF2-40B4-BE49-F238E27FC236}">
                    <a16:creationId xmlns:a16="http://schemas.microsoft.com/office/drawing/2014/main" id="{DA0280D7-3192-43E8-AF01-16FD77FA721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19184075" flipH="1" flipV="1">
                <a:off x="5349" y="1017"/>
                <a:ext cx="298" cy="288"/>
                <a:chOff x="1204" y="2187"/>
                <a:chExt cx="364" cy="357"/>
              </a:xfrm>
            </p:grpSpPr>
            <p:grpSp>
              <p:nvGrpSpPr>
                <p:cNvPr id="1448" name="Group 424">
                  <a:extLst>
                    <a:ext uri="{FF2B5EF4-FFF2-40B4-BE49-F238E27FC236}">
                      <a16:creationId xmlns:a16="http://schemas.microsoft.com/office/drawing/2014/main" id="{8FBEFECF-92F1-4631-8BAB-FDDDDAF66D05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21289124" flipH="1">
                  <a:off x="1384" y="2187"/>
                  <a:ext cx="184" cy="336"/>
                  <a:chOff x="928" y="430"/>
                  <a:chExt cx="1925" cy="3521"/>
                </a:xfrm>
              </p:grpSpPr>
              <p:sp>
                <p:nvSpPr>
                  <p:cNvPr id="1449" name="Freeform 425">
                    <a:extLst>
                      <a:ext uri="{FF2B5EF4-FFF2-40B4-BE49-F238E27FC236}">
                        <a16:creationId xmlns:a16="http://schemas.microsoft.com/office/drawing/2014/main" id="{A8BC0369-22FA-48FE-9B3D-4E976207F10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>
                    <a:off x="1621" y="430"/>
                    <a:ext cx="1232" cy="169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  <p:sp>
                <p:nvSpPr>
                  <p:cNvPr id="1450" name="Freeform 426">
                    <a:extLst>
                      <a:ext uri="{FF2B5EF4-FFF2-40B4-BE49-F238E27FC236}">
                        <a16:creationId xmlns:a16="http://schemas.microsoft.com/office/drawing/2014/main" id="{2ABA454F-CC7D-4D48-88C6-5EDF686C1FC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 rot="-3441481">
                    <a:off x="1161" y="1376"/>
                    <a:ext cx="1232" cy="169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  <p:sp>
                <p:nvSpPr>
                  <p:cNvPr id="1451" name="Freeform 427">
                    <a:extLst>
                      <a:ext uri="{FF2B5EF4-FFF2-40B4-BE49-F238E27FC236}">
                        <a16:creationId xmlns:a16="http://schemas.microsoft.com/office/drawing/2014/main" id="{AE60D77D-2A60-43C2-B532-F4C20DE6EB1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 flipV="1">
                    <a:off x="1610" y="2254"/>
                    <a:ext cx="1232" cy="169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</p:grpSp>
            <p:grpSp>
              <p:nvGrpSpPr>
                <p:cNvPr id="1452" name="Group 428">
                  <a:extLst>
                    <a:ext uri="{FF2B5EF4-FFF2-40B4-BE49-F238E27FC236}">
                      <a16:creationId xmlns:a16="http://schemas.microsoft.com/office/drawing/2014/main" id="{B0AF5DFF-3B9B-499B-9AFF-E3D001D99AB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42792305">
                  <a:off x="1204" y="2208"/>
                  <a:ext cx="184" cy="336"/>
                  <a:chOff x="928" y="430"/>
                  <a:chExt cx="1925" cy="3521"/>
                </a:xfrm>
              </p:grpSpPr>
              <p:sp>
                <p:nvSpPr>
                  <p:cNvPr id="1453" name="Freeform 429">
                    <a:extLst>
                      <a:ext uri="{FF2B5EF4-FFF2-40B4-BE49-F238E27FC236}">
                        <a16:creationId xmlns:a16="http://schemas.microsoft.com/office/drawing/2014/main" id="{D19F9859-61E0-4B36-A76E-4989E7C1B4E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>
                    <a:off x="1621" y="430"/>
                    <a:ext cx="1232" cy="169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  <p:sp>
                <p:nvSpPr>
                  <p:cNvPr id="1454" name="Freeform 430">
                    <a:extLst>
                      <a:ext uri="{FF2B5EF4-FFF2-40B4-BE49-F238E27FC236}">
                        <a16:creationId xmlns:a16="http://schemas.microsoft.com/office/drawing/2014/main" id="{DFFD5E87-233E-44D4-91D9-76D310AB3EA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 rot="-3441481">
                    <a:off x="1161" y="1376"/>
                    <a:ext cx="1232" cy="169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  <p:sp>
                <p:nvSpPr>
                  <p:cNvPr id="1455" name="Freeform 431">
                    <a:extLst>
                      <a:ext uri="{FF2B5EF4-FFF2-40B4-BE49-F238E27FC236}">
                        <a16:creationId xmlns:a16="http://schemas.microsoft.com/office/drawing/2014/main" id="{0F2FEC9E-F4C3-4308-A695-65374F53726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 flipV="1">
                    <a:off x="1610" y="2254"/>
                    <a:ext cx="1232" cy="169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</p:grpSp>
          </p:grpSp>
          <p:grpSp>
            <p:nvGrpSpPr>
              <p:cNvPr id="1456" name="Group 432">
                <a:extLst>
                  <a:ext uri="{FF2B5EF4-FFF2-40B4-BE49-F238E27FC236}">
                    <a16:creationId xmlns:a16="http://schemas.microsoft.com/office/drawing/2014/main" id="{00553B5E-91A5-40E6-BA3F-09D7913B342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16852258" flipH="1" flipV="1">
                <a:off x="5391" y="688"/>
                <a:ext cx="216" cy="208"/>
                <a:chOff x="1204" y="2187"/>
                <a:chExt cx="364" cy="357"/>
              </a:xfrm>
            </p:grpSpPr>
            <p:grpSp>
              <p:nvGrpSpPr>
                <p:cNvPr id="1457" name="Group 433">
                  <a:extLst>
                    <a:ext uri="{FF2B5EF4-FFF2-40B4-BE49-F238E27FC236}">
                      <a16:creationId xmlns:a16="http://schemas.microsoft.com/office/drawing/2014/main" id="{4117050B-0C1A-492F-8689-C24B2839B517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21289124" flipH="1">
                  <a:off x="1384" y="2187"/>
                  <a:ext cx="184" cy="336"/>
                  <a:chOff x="928" y="430"/>
                  <a:chExt cx="1925" cy="3521"/>
                </a:xfrm>
              </p:grpSpPr>
              <p:sp>
                <p:nvSpPr>
                  <p:cNvPr id="1458" name="Freeform 434">
                    <a:extLst>
                      <a:ext uri="{FF2B5EF4-FFF2-40B4-BE49-F238E27FC236}">
                        <a16:creationId xmlns:a16="http://schemas.microsoft.com/office/drawing/2014/main" id="{7004E637-8F8B-4CF1-BFCE-063739BF03E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>
                    <a:off x="1621" y="430"/>
                    <a:ext cx="1232" cy="169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  <p:sp>
                <p:nvSpPr>
                  <p:cNvPr id="1459" name="Freeform 435">
                    <a:extLst>
                      <a:ext uri="{FF2B5EF4-FFF2-40B4-BE49-F238E27FC236}">
                        <a16:creationId xmlns:a16="http://schemas.microsoft.com/office/drawing/2014/main" id="{A23D6BD0-92D7-4DCC-BA33-F8D0778EAF2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 rot="-3441481">
                    <a:off x="1161" y="1376"/>
                    <a:ext cx="1232" cy="169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  <p:sp>
                <p:nvSpPr>
                  <p:cNvPr id="1460" name="Freeform 436">
                    <a:extLst>
                      <a:ext uri="{FF2B5EF4-FFF2-40B4-BE49-F238E27FC236}">
                        <a16:creationId xmlns:a16="http://schemas.microsoft.com/office/drawing/2014/main" id="{70F935C2-7B7E-4B6A-B34D-547EE165E8C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 flipV="1">
                    <a:off x="1610" y="2254"/>
                    <a:ext cx="1232" cy="169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</p:grpSp>
            <p:grpSp>
              <p:nvGrpSpPr>
                <p:cNvPr id="1461" name="Group 437">
                  <a:extLst>
                    <a:ext uri="{FF2B5EF4-FFF2-40B4-BE49-F238E27FC236}">
                      <a16:creationId xmlns:a16="http://schemas.microsoft.com/office/drawing/2014/main" id="{07321B86-0CA8-4267-8838-8E7DD5FF56F0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42792305">
                  <a:off x="1204" y="2208"/>
                  <a:ext cx="184" cy="336"/>
                  <a:chOff x="928" y="430"/>
                  <a:chExt cx="1925" cy="3521"/>
                </a:xfrm>
              </p:grpSpPr>
              <p:sp>
                <p:nvSpPr>
                  <p:cNvPr id="1462" name="Freeform 438">
                    <a:extLst>
                      <a:ext uri="{FF2B5EF4-FFF2-40B4-BE49-F238E27FC236}">
                        <a16:creationId xmlns:a16="http://schemas.microsoft.com/office/drawing/2014/main" id="{0EA24D87-2789-40B5-ACE7-9200A18E566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>
                    <a:off x="1621" y="430"/>
                    <a:ext cx="1232" cy="169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  <p:sp>
                <p:nvSpPr>
                  <p:cNvPr id="1463" name="Freeform 439">
                    <a:extLst>
                      <a:ext uri="{FF2B5EF4-FFF2-40B4-BE49-F238E27FC236}">
                        <a16:creationId xmlns:a16="http://schemas.microsoft.com/office/drawing/2014/main" id="{56570EA4-B6AF-4622-A303-3F99B62CCE1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 rot="-3441481">
                    <a:off x="1161" y="1376"/>
                    <a:ext cx="1232" cy="169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  <p:sp>
                <p:nvSpPr>
                  <p:cNvPr id="1464" name="Freeform 440">
                    <a:extLst>
                      <a:ext uri="{FF2B5EF4-FFF2-40B4-BE49-F238E27FC236}">
                        <a16:creationId xmlns:a16="http://schemas.microsoft.com/office/drawing/2014/main" id="{0017C808-7344-4503-9825-160D0D61156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 flipV="1">
                    <a:off x="1610" y="2254"/>
                    <a:ext cx="1232" cy="169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</p:grpSp>
          </p:grpSp>
          <p:grpSp>
            <p:nvGrpSpPr>
              <p:cNvPr id="1465" name="Group 441">
                <a:extLst>
                  <a:ext uri="{FF2B5EF4-FFF2-40B4-BE49-F238E27FC236}">
                    <a16:creationId xmlns:a16="http://schemas.microsoft.com/office/drawing/2014/main" id="{6C841B19-563A-4FDA-A597-6248E694C38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20633406" flipH="1" flipV="1">
                <a:off x="4776" y="556"/>
                <a:ext cx="470" cy="455"/>
                <a:chOff x="1204" y="2187"/>
                <a:chExt cx="364" cy="357"/>
              </a:xfrm>
            </p:grpSpPr>
            <p:grpSp>
              <p:nvGrpSpPr>
                <p:cNvPr id="1466" name="Group 442">
                  <a:extLst>
                    <a:ext uri="{FF2B5EF4-FFF2-40B4-BE49-F238E27FC236}">
                      <a16:creationId xmlns:a16="http://schemas.microsoft.com/office/drawing/2014/main" id="{43931013-92DC-4557-8833-45E7BDB14037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21289124" flipH="1">
                  <a:off x="1384" y="2187"/>
                  <a:ext cx="184" cy="336"/>
                  <a:chOff x="928" y="430"/>
                  <a:chExt cx="1925" cy="3521"/>
                </a:xfrm>
              </p:grpSpPr>
              <p:sp>
                <p:nvSpPr>
                  <p:cNvPr id="1467" name="Freeform 443">
                    <a:extLst>
                      <a:ext uri="{FF2B5EF4-FFF2-40B4-BE49-F238E27FC236}">
                        <a16:creationId xmlns:a16="http://schemas.microsoft.com/office/drawing/2014/main" id="{43901B89-2CD8-4B34-9BC0-9D215B85DB3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>
                    <a:off x="1621" y="430"/>
                    <a:ext cx="1232" cy="169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  <p:sp>
                <p:nvSpPr>
                  <p:cNvPr id="1468" name="Freeform 444">
                    <a:extLst>
                      <a:ext uri="{FF2B5EF4-FFF2-40B4-BE49-F238E27FC236}">
                        <a16:creationId xmlns:a16="http://schemas.microsoft.com/office/drawing/2014/main" id="{155F4E64-ED48-45EE-905B-BCA71B6196E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 rot="-3441481">
                    <a:off x="1161" y="1376"/>
                    <a:ext cx="1232" cy="169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  <p:sp>
                <p:nvSpPr>
                  <p:cNvPr id="1469" name="Freeform 445">
                    <a:extLst>
                      <a:ext uri="{FF2B5EF4-FFF2-40B4-BE49-F238E27FC236}">
                        <a16:creationId xmlns:a16="http://schemas.microsoft.com/office/drawing/2014/main" id="{2D73BFAB-4B42-456D-881A-13438A8D8BA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 flipV="1">
                    <a:off x="1610" y="2254"/>
                    <a:ext cx="1232" cy="169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</p:grpSp>
            <p:grpSp>
              <p:nvGrpSpPr>
                <p:cNvPr id="1470" name="Group 446">
                  <a:extLst>
                    <a:ext uri="{FF2B5EF4-FFF2-40B4-BE49-F238E27FC236}">
                      <a16:creationId xmlns:a16="http://schemas.microsoft.com/office/drawing/2014/main" id="{1B5C4C92-C457-493A-8756-47FC9DBFD04B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42792305">
                  <a:off x="1204" y="2208"/>
                  <a:ext cx="184" cy="336"/>
                  <a:chOff x="928" y="430"/>
                  <a:chExt cx="1925" cy="3521"/>
                </a:xfrm>
              </p:grpSpPr>
              <p:sp>
                <p:nvSpPr>
                  <p:cNvPr id="1471" name="Freeform 447">
                    <a:extLst>
                      <a:ext uri="{FF2B5EF4-FFF2-40B4-BE49-F238E27FC236}">
                        <a16:creationId xmlns:a16="http://schemas.microsoft.com/office/drawing/2014/main" id="{4415A74E-A6D7-4C92-A1D7-641EC500937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>
                    <a:off x="1621" y="430"/>
                    <a:ext cx="1232" cy="169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  <p:sp>
                <p:nvSpPr>
                  <p:cNvPr id="1472" name="Freeform 448">
                    <a:extLst>
                      <a:ext uri="{FF2B5EF4-FFF2-40B4-BE49-F238E27FC236}">
                        <a16:creationId xmlns:a16="http://schemas.microsoft.com/office/drawing/2014/main" id="{1DA9AE8E-1D1C-4601-852E-2793BCFB94C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 rot="-3441481">
                    <a:off x="1161" y="1376"/>
                    <a:ext cx="1232" cy="169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  <p:sp>
                <p:nvSpPr>
                  <p:cNvPr id="1473" name="Freeform 449">
                    <a:extLst>
                      <a:ext uri="{FF2B5EF4-FFF2-40B4-BE49-F238E27FC236}">
                        <a16:creationId xmlns:a16="http://schemas.microsoft.com/office/drawing/2014/main" id="{20DB21C6-11A8-4259-B762-2F4EFE10240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 flipV="1">
                    <a:off x="1610" y="2254"/>
                    <a:ext cx="1232" cy="169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vi-VN"/>
                  </a:p>
                </p:txBody>
              </p:sp>
            </p:grpSp>
          </p:grpSp>
          <p:grpSp>
            <p:nvGrpSpPr>
              <p:cNvPr id="1474" name="Group 450">
                <a:extLst>
                  <a:ext uri="{FF2B5EF4-FFF2-40B4-BE49-F238E27FC236}">
                    <a16:creationId xmlns:a16="http://schemas.microsoft.com/office/drawing/2014/main" id="{3027F02A-1EAD-4837-AB71-F6B0A0EEDDF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12929608" flipH="1">
                <a:off x="4685" y="917"/>
                <a:ext cx="200" cy="329"/>
                <a:chOff x="928" y="430"/>
                <a:chExt cx="1925" cy="3521"/>
              </a:xfrm>
            </p:grpSpPr>
            <p:sp>
              <p:nvSpPr>
                <p:cNvPr id="1475" name="Freeform 451">
                  <a:extLst>
                    <a:ext uri="{FF2B5EF4-FFF2-40B4-BE49-F238E27FC236}">
                      <a16:creationId xmlns:a16="http://schemas.microsoft.com/office/drawing/2014/main" id="{4AEBA525-5F4A-446F-B193-9F9CA9992926}"/>
                    </a:ext>
                  </a:extLst>
                </p:cNvPr>
                <p:cNvSpPr>
                  <a:spLocks/>
                </p:cNvSpPr>
                <p:nvPr/>
              </p:nvSpPr>
              <p:spPr bwMode="gray">
                <a:xfrm>
                  <a:off x="1621" y="430"/>
                  <a:ext cx="1232" cy="1697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FFFFFF">
                    <a:alpha val="60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1476" name="Freeform 452">
                  <a:extLst>
                    <a:ext uri="{FF2B5EF4-FFF2-40B4-BE49-F238E27FC236}">
                      <a16:creationId xmlns:a16="http://schemas.microsoft.com/office/drawing/2014/main" id="{F75290BA-A753-45AD-8C6A-141F050D198A}"/>
                    </a:ext>
                  </a:extLst>
                </p:cNvPr>
                <p:cNvSpPr>
                  <a:spLocks/>
                </p:cNvSpPr>
                <p:nvPr/>
              </p:nvSpPr>
              <p:spPr bwMode="gray">
                <a:xfrm rot="-3441481">
                  <a:off x="1161" y="1376"/>
                  <a:ext cx="1232" cy="1697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FFFFFF">
                    <a:alpha val="60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1477" name="Freeform 453">
                  <a:extLst>
                    <a:ext uri="{FF2B5EF4-FFF2-40B4-BE49-F238E27FC236}">
                      <a16:creationId xmlns:a16="http://schemas.microsoft.com/office/drawing/2014/main" id="{866C361A-2DE6-45BB-A53E-3FF52D83CC54}"/>
                    </a:ext>
                  </a:extLst>
                </p:cNvPr>
                <p:cNvSpPr>
                  <a:spLocks/>
                </p:cNvSpPr>
                <p:nvPr/>
              </p:nvSpPr>
              <p:spPr bwMode="gray">
                <a:xfrm flipV="1">
                  <a:off x="1610" y="2254"/>
                  <a:ext cx="1232" cy="1697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FFFFFF">
                    <a:alpha val="60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</p:grpSp>
          <p:grpSp>
            <p:nvGrpSpPr>
              <p:cNvPr id="1478" name="Group 454">
                <a:extLst>
                  <a:ext uri="{FF2B5EF4-FFF2-40B4-BE49-F238E27FC236}">
                    <a16:creationId xmlns:a16="http://schemas.microsoft.com/office/drawing/2014/main" id="{2B466BD7-99E4-4DAB-BA54-04EBFBEA22D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19138033" flipH="1">
                <a:off x="5374" y="239"/>
                <a:ext cx="265" cy="309"/>
                <a:chOff x="3863" y="2473"/>
                <a:chExt cx="983" cy="1148"/>
              </a:xfrm>
            </p:grpSpPr>
            <p:grpSp>
              <p:nvGrpSpPr>
                <p:cNvPr id="1479" name="Group 455">
                  <a:extLst>
                    <a:ext uri="{FF2B5EF4-FFF2-40B4-BE49-F238E27FC236}">
                      <a16:creationId xmlns:a16="http://schemas.microsoft.com/office/drawing/2014/main" id="{68267FEB-8B0F-4B75-94C0-80E71EC4E4B4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863" y="2473"/>
                  <a:ext cx="983" cy="1148"/>
                  <a:chOff x="3863" y="2473"/>
                  <a:chExt cx="983" cy="1148"/>
                </a:xfrm>
              </p:grpSpPr>
              <p:grpSp>
                <p:nvGrpSpPr>
                  <p:cNvPr id="1480" name="Group 456">
                    <a:extLst>
                      <a:ext uri="{FF2B5EF4-FFF2-40B4-BE49-F238E27FC236}">
                        <a16:creationId xmlns:a16="http://schemas.microsoft.com/office/drawing/2014/main" id="{5E946D3A-0774-4A55-96B7-8DCF3B6C7E9D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rot="20092130" flipH="1">
                    <a:off x="4330" y="2473"/>
                    <a:ext cx="516" cy="926"/>
                    <a:chOff x="928" y="430"/>
                    <a:chExt cx="1925" cy="3521"/>
                  </a:xfrm>
                </p:grpSpPr>
                <p:sp>
                  <p:nvSpPr>
                    <p:cNvPr id="1481" name="Freeform 457">
                      <a:extLst>
                        <a:ext uri="{FF2B5EF4-FFF2-40B4-BE49-F238E27FC236}">
                          <a16:creationId xmlns:a16="http://schemas.microsoft.com/office/drawing/2014/main" id="{61B64A58-FFCA-4A5A-873F-AB4D9593514A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>
                      <a:off x="1621" y="430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1482" name="Freeform 458">
                      <a:extLst>
                        <a:ext uri="{FF2B5EF4-FFF2-40B4-BE49-F238E27FC236}">
                          <a16:creationId xmlns:a16="http://schemas.microsoft.com/office/drawing/2014/main" id="{5051BAF4-7C8B-4906-AA61-1E0CC1E23072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rot="-3441481">
                      <a:off x="1161" y="1376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1483" name="Freeform 459">
                      <a:extLst>
                        <a:ext uri="{FF2B5EF4-FFF2-40B4-BE49-F238E27FC236}">
                          <a16:creationId xmlns:a16="http://schemas.microsoft.com/office/drawing/2014/main" id="{A021FEED-7049-4EF1-BB4E-41C67CA5EC5D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flipV="1">
                      <a:off x="1610" y="2254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</p:grpSp>
              <p:grpSp>
                <p:nvGrpSpPr>
                  <p:cNvPr id="1484" name="Group 460">
                    <a:extLst>
                      <a:ext uri="{FF2B5EF4-FFF2-40B4-BE49-F238E27FC236}">
                        <a16:creationId xmlns:a16="http://schemas.microsoft.com/office/drawing/2014/main" id="{B5235372-6931-40F8-9612-15B14582E749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rot="41632372">
                    <a:off x="3863" y="2695"/>
                    <a:ext cx="516" cy="926"/>
                    <a:chOff x="928" y="430"/>
                    <a:chExt cx="1925" cy="3521"/>
                  </a:xfrm>
                </p:grpSpPr>
                <p:sp>
                  <p:nvSpPr>
                    <p:cNvPr id="1485" name="Freeform 461">
                      <a:extLst>
                        <a:ext uri="{FF2B5EF4-FFF2-40B4-BE49-F238E27FC236}">
                          <a16:creationId xmlns:a16="http://schemas.microsoft.com/office/drawing/2014/main" id="{0D1817BD-8DAB-4DD1-8754-0BCE3A631938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>
                      <a:off x="1621" y="430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1486" name="Freeform 462">
                      <a:extLst>
                        <a:ext uri="{FF2B5EF4-FFF2-40B4-BE49-F238E27FC236}">
                          <a16:creationId xmlns:a16="http://schemas.microsoft.com/office/drawing/2014/main" id="{22907837-59BD-496D-81B9-636C2D593B75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rot="-3441481">
                      <a:off x="1161" y="1376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1487" name="Freeform 463">
                      <a:extLst>
                        <a:ext uri="{FF2B5EF4-FFF2-40B4-BE49-F238E27FC236}">
                          <a16:creationId xmlns:a16="http://schemas.microsoft.com/office/drawing/2014/main" id="{08131D54-CBD8-4856-822E-286A799972E4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flipV="1">
                      <a:off x="1610" y="2254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</p:grpSp>
            </p:grpSp>
            <p:grpSp>
              <p:nvGrpSpPr>
                <p:cNvPr id="1488" name="Group 464">
                  <a:extLst>
                    <a:ext uri="{FF2B5EF4-FFF2-40B4-BE49-F238E27FC236}">
                      <a16:creationId xmlns:a16="http://schemas.microsoft.com/office/drawing/2014/main" id="{79478EF6-5096-479D-BB90-C999E9C2DD0F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1750193">
                  <a:off x="4044" y="2688"/>
                  <a:ext cx="616" cy="718"/>
                  <a:chOff x="3863" y="2473"/>
                  <a:chExt cx="983" cy="1148"/>
                </a:xfrm>
              </p:grpSpPr>
              <p:grpSp>
                <p:nvGrpSpPr>
                  <p:cNvPr id="1489" name="Group 465">
                    <a:extLst>
                      <a:ext uri="{FF2B5EF4-FFF2-40B4-BE49-F238E27FC236}">
                        <a16:creationId xmlns:a16="http://schemas.microsoft.com/office/drawing/2014/main" id="{A7E50BA4-47EA-409C-B12F-22203AB23C58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rot="20092130" flipH="1">
                    <a:off x="4330" y="2473"/>
                    <a:ext cx="516" cy="926"/>
                    <a:chOff x="928" y="430"/>
                    <a:chExt cx="1925" cy="3521"/>
                  </a:xfrm>
                </p:grpSpPr>
                <p:sp>
                  <p:nvSpPr>
                    <p:cNvPr id="1490" name="Freeform 466">
                      <a:extLst>
                        <a:ext uri="{FF2B5EF4-FFF2-40B4-BE49-F238E27FC236}">
                          <a16:creationId xmlns:a16="http://schemas.microsoft.com/office/drawing/2014/main" id="{26928F2C-7E1B-4D04-8AE3-8C8E8821C5DF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>
                      <a:off x="1621" y="430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89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1491" name="Freeform 467">
                      <a:extLst>
                        <a:ext uri="{FF2B5EF4-FFF2-40B4-BE49-F238E27FC236}">
                          <a16:creationId xmlns:a16="http://schemas.microsoft.com/office/drawing/2014/main" id="{3049953A-68EC-4712-9011-48095F5BEBFF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rot="-3441481">
                      <a:off x="1161" y="1376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89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1492" name="Freeform 468">
                      <a:extLst>
                        <a:ext uri="{FF2B5EF4-FFF2-40B4-BE49-F238E27FC236}">
                          <a16:creationId xmlns:a16="http://schemas.microsoft.com/office/drawing/2014/main" id="{9E292183-2CB7-4674-98A1-8A8A3BC0322E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flipV="1">
                      <a:off x="1610" y="2254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89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</p:grpSp>
              <p:grpSp>
                <p:nvGrpSpPr>
                  <p:cNvPr id="1493" name="Group 469">
                    <a:extLst>
                      <a:ext uri="{FF2B5EF4-FFF2-40B4-BE49-F238E27FC236}">
                        <a16:creationId xmlns:a16="http://schemas.microsoft.com/office/drawing/2014/main" id="{A0D70F63-BC25-443A-893E-AA032E7B6659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rot="41632372">
                    <a:off x="3863" y="2695"/>
                    <a:ext cx="516" cy="926"/>
                    <a:chOff x="928" y="430"/>
                    <a:chExt cx="1925" cy="3521"/>
                  </a:xfrm>
                </p:grpSpPr>
                <p:sp>
                  <p:nvSpPr>
                    <p:cNvPr id="1494" name="Freeform 470">
                      <a:extLst>
                        <a:ext uri="{FF2B5EF4-FFF2-40B4-BE49-F238E27FC236}">
                          <a16:creationId xmlns:a16="http://schemas.microsoft.com/office/drawing/2014/main" id="{0C15620C-9B6C-48A4-BAC9-DE581EA01C94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>
                      <a:off x="1621" y="430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89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1495" name="Freeform 471">
                      <a:extLst>
                        <a:ext uri="{FF2B5EF4-FFF2-40B4-BE49-F238E27FC236}">
                          <a16:creationId xmlns:a16="http://schemas.microsoft.com/office/drawing/2014/main" id="{694F2A60-E2DA-4B1F-B5E0-1C261C6A1C8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rot="-3441481">
                      <a:off x="1161" y="1376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89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1496" name="Freeform 472">
                      <a:extLst>
                        <a:ext uri="{FF2B5EF4-FFF2-40B4-BE49-F238E27FC236}">
                          <a16:creationId xmlns:a16="http://schemas.microsoft.com/office/drawing/2014/main" id="{9A51EE5F-B475-4827-8A2D-53439E980CF6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flipV="1">
                      <a:off x="1610" y="2254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89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</p:grpSp>
            </p:grpSp>
          </p:grpSp>
          <p:grpSp>
            <p:nvGrpSpPr>
              <p:cNvPr id="1497" name="Group 473">
                <a:extLst>
                  <a:ext uri="{FF2B5EF4-FFF2-40B4-BE49-F238E27FC236}">
                    <a16:creationId xmlns:a16="http://schemas.microsoft.com/office/drawing/2014/main" id="{2FF7A08D-AC94-4B70-8B0D-957D6B70623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18012195" flipH="1">
                <a:off x="4727" y="1444"/>
                <a:ext cx="388" cy="453"/>
                <a:chOff x="3863" y="2473"/>
                <a:chExt cx="983" cy="1148"/>
              </a:xfrm>
            </p:grpSpPr>
            <p:grpSp>
              <p:nvGrpSpPr>
                <p:cNvPr id="1498" name="Group 474">
                  <a:extLst>
                    <a:ext uri="{FF2B5EF4-FFF2-40B4-BE49-F238E27FC236}">
                      <a16:creationId xmlns:a16="http://schemas.microsoft.com/office/drawing/2014/main" id="{2FEAA0F0-65FB-4C84-9065-1B148DB29626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863" y="2473"/>
                  <a:ext cx="983" cy="1148"/>
                  <a:chOff x="3863" y="2473"/>
                  <a:chExt cx="983" cy="1148"/>
                </a:xfrm>
              </p:grpSpPr>
              <p:grpSp>
                <p:nvGrpSpPr>
                  <p:cNvPr id="1499" name="Group 475">
                    <a:extLst>
                      <a:ext uri="{FF2B5EF4-FFF2-40B4-BE49-F238E27FC236}">
                        <a16:creationId xmlns:a16="http://schemas.microsoft.com/office/drawing/2014/main" id="{1B28B814-7848-4749-A871-ECCC21117B08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rot="20092130" flipH="1">
                    <a:off x="4330" y="2473"/>
                    <a:ext cx="516" cy="926"/>
                    <a:chOff x="928" y="430"/>
                    <a:chExt cx="1925" cy="3521"/>
                  </a:xfrm>
                </p:grpSpPr>
                <p:sp>
                  <p:nvSpPr>
                    <p:cNvPr id="1500" name="Freeform 476">
                      <a:extLst>
                        <a:ext uri="{FF2B5EF4-FFF2-40B4-BE49-F238E27FC236}">
                          <a16:creationId xmlns:a16="http://schemas.microsoft.com/office/drawing/2014/main" id="{C1C59E7D-6E6F-46F1-A7F8-C2662AA8C18B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>
                      <a:off x="1621" y="430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1501" name="Freeform 477">
                      <a:extLst>
                        <a:ext uri="{FF2B5EF4-FFF2-40B4-BE49-F238E27FC236}">
                          <a16:creationId xmlns:a16="http://schemas.microsoft.com/office/drawing/2014/main" id="{7C806227-FE6A-4C85-A937-D758D9FFCD74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rot="-3441481">
                      <a:off x="1161" y="1376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1502" name="Freeform 478">
                      <a:extLst>
                        <a:ext uri="{FF2B5EF4-FFF2-40B4-BE49-F238E27FC236}">
                          <a16:creationId xmlns:a16="http://schemas.microsoft.com/office/drawing/2014/main" id="{6DD87751-C696-49B1-B7EF-7A30E269B09B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flipV="1">
                      <a:off x="1610" y="2254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</p:grpSp>
              <p:grpSp>
                <p:nvGrpSpPr>
                  <p:cNvPr id="1503" name="Group 479">
                    <a:extLst>
                      <a:ext uri="{FF2B5EF4-FFF2-40B4-BE49-F238E27FC236}">
                        <a16:creationId xmlns:a16="http://schemas.microsoft.com/office/drawing/2014/main" id="{CB70ED48-27EB-40F7-9C4E-FD6215508E19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rot="41632372">
                    <a:off x="3863" y="2695"/>
                    <a:ext cx="516" cy="926"/>
                    <a:chOff x="928" y="430"/>
                    <a:chExt cx="1925" cy="3521"/>
                  </a:xfrm>
                </p:grpSpPr>
                <p:sp>
                  <p:nvSpPr>
                    <p:cNvPr id="1504" name="Freeform 480">
                      <a:extLst>
                        <a:ext uri="{FF2B5EF4-FFF2-40B4-BE49-F238E27FC236}">
                          <a16:creationId xmlns:a16="http://schemas.microsoft.com/office/drawing/2014/main" id="{5070A756-55BF-47F6-BE58-AEE87F3CCC42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>
                      <a:off x="1621" y="430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1505" name="Freeform 481">
                      <a:extLst>
                        <a:ext uri="{FF2B5EF4-FFF2-40B4-BE49-F238E27FC236}">
                          <a16:creationId xmlns:a16="http://schemas.microsoft.com/office/drawing/2014/main" id="{F3A0D524-F875-484C-AFAE-3AFA0D504346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rot="-3441481">
                      <a:off x="1161" y="1376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1506" name="Freeform 482">
                      <a:extLst>
                        <a:ext uri="{FF2B5EF4-FFF2-40B4-BE49-F238E27FC236}">
                          <a16:creationId xmlns:a16="http://schemas.microsoft.com/office/drawing/2014/main" id="{B01DA096-6CC3-41E6-B99A-507E7D4189BF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flipV="1">
                      <a:off x="1610" y="2254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</p:grpSp>
            </p:grpSp>
            <p:grpSp>
              <p:nvGrpSpPr>
                <p:cNvPr id="1507" name="Group 483">
                  <a:extLst>
                    <a:ext uri="{FF2B5EF4-FFF2-40B4-BE49-F238E27FC236}">
                      <a16:creationId xmlns:a16="http://schemas.microsoft.com/office/drawing/2014/main" id="{EE904BE5-762E-40D3-AFFD-1B244930BF55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1750193">
                  <a:off x="4044" y="2688"/>
                  <a:ext cx="616" cy="718"/>
                  <a:chOff x="3863" y="2473"/>
                  <a:chExt cx="983" cy="1148"/>
                </a:xfrm>
              </p:grpSpPr>
              <p:grpSp>
                <p:nvGrpSpPr>
                  <p:cNvPr id="1508" name="Group 484">
                    <a:extLst>
                      <a:ext uri="{FF2B5EF4-FFF2-40B4-BE49-F238E27FC236}">
                        <a16:creationId xmlns:a16="http://schemas.microsoft.com/office/drawing/2014/main" id="{8942BC05-1917-430E-8B63-B6F702D0A2EC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rot="20092130" flipH="1">
                    <a:off x="4330" y="2473"/>
                    <a:ext cx="516" cy="926"/>
                    <a:chOff x="928" y="430"/>
                    <a:chExt cx="1925" cy="3521"/>
                  </a:xfrm>
                </p:grpSpPr>
                <p:sp>
                  <p:nvSpPr>
                    <p:cNvPr id="1509" name="Freeform 485">
                      <a:extLst>
                        <a:ext uri="{FF2B5EF4-FFF2-40B4-BE49-F238E27FC236}">
                          <a16:creationId xmlns:a16="http://schemas.microsoft.com/office/drawing/2014/main" id="{CEC9F673-B607-4749-BEC1-1799CC1831A8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>
                      <a:off x="1621" y="430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89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1510" name="Freeform 486">
                      <a:extLst>
                        <a:ext uri="{FF2B5EF4-FFF2-40B4-BE49-F238E27FC236}">
                          <a16:creationId xmlns:a16="http://schemas.microsoft.com/office/drawing/2014/main" id="{06660992-0783-4463-BB60-96444C7F6A73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rot="-3441481">
                      <a:off x="1161" y="1376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89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1511" name="Freeform 487">
                      <a:extLst>
                        <a:ext uri="{FF2B5EF4-FFF2-40B4-BE49-F238E27FC236}">
                          <a16:creationId xmlns:a16="http://schemas.microsoft.com/office/drawing/2014/main" id="{07C8B32C-CFDC-4B27-854D-7243D0978DF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flipV="1">
                      <a:off x="1610" y="2254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89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</p:grpSp>
              <p:grpSp>
                <p:nvGrpSpPr>
                  <p:cNvPr id="1512" name="Group 488">
                    <a:extLst>
                      <a:ext uri="{FF2B5EF4-FFF2-40B4-BE49-F238E27FC236}">
                        <a16:creationId xmlns:a16="http://schemas.microsoft.com/office/drawing/2014/main" id="{D19337A8-D24D-4EAE-93BA-8E88E2189635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rot="41632372">
                    <a:off x="3863" y="2695"/>
                    <a:ext cx="516" cy="926"/>
                    <a:chOff x="928" y="430"/>
                    <a:chExt cx="1925" cy="3521"/>
                  </a:xfrm>
                </p:grpSpPr>
                <p:sp>
                  <p:nvSpPr>
                    <p:cNvPr id="1513" name="Freeform 489">
                      <a:extLst>
                        <a:ext uri="{FF2B5EF4-FFF2-40B4-BE49-F238E27FC236}">
                          <a16:creationId xmlns:a16="http://schemas.microsoft.com/office/drawing/2014/main" id="{E00F9ADD-EDBD-45B6-B7E8-7CF0C1C35277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>
                      <a:off x="1621" y="430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89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1514" name="Freeform 490">
                      <a:extLst>
                        <a:ext uri="{FF2B5EF4-FFF2-40B4-BE49-F238E27FC236}">
                          <a16:creationId xmlns:a16="http://schemas.microsoft.com/office/drawing/2014/main" id="{340354E1-1617-4235-8345-7FE0C0D2690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rot="-3441481">
                      <a:off x="1161" y="1376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89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  <p:sp>
                  <p:nvSpPr>
                    <p:cNvPr id="1515" name="Freeform 491">
                      <a:extLst>
                        <a:ext uri="{FF2B5EF4-FFF2-40B4-BE49-F238E27FC236}">
                          <a16:creationId xmlns:a16="http://schemas.microsoft.com/office/drawing/2014/main" id="{84833487-78F2-4C08-BC3E-5FC7E8548F04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gray">
                    <a:xfrm flipV="1">
                      <a:off x="1610" y="2254"/>
                      <a:ext cx="1232" cy="1697"/>
                    </a:xfrm>
                    <a:custGeom>
                      <a:avLst/>
                      <a:gdLst>
                        <a:gd name="T0" fmla="*/ 1212 w 1232"/>
                        <a:gd name="T1" fmla="*/ 1697 h 1697"/>
                        <a:gd name="T2" fmla="*/ 335 w 1232"/>
                        <a:gd name="T3" fmla="*/ 951 h 1697"/>
                        <a:gd name="T4" fmla="*/ 167 w 1232"/>
                        <a:gd name="T5" fmla="*/ 47 h 1697"/>
                        <a:gd name="T6" fmla="*/ 910 w 1232"/>
                        <a:gd name="T7" fmla="*/ 545 h 1697"/>
                        <a:gd name="T8" fmla="*/ 1212 w 1232"/>
                        <a:gd name="T9" fmla="*/ 1697 h 16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32" h="1697">
                          <a:moveTo>
                            <a:pt x="1212" y="1697"/>
                          </a:moveTo>
                          <a:cubicBezTo>
                            <a:pt x="1024" y="1657"/>
                            <a:pt x="536" y="1219"/>
                            <a:pt x="335" y="951"/>
                          </a:cubicBezTo>
                          <a:cubicBezTo>
                            <a:pt x="228" y="817"/>
                            <a:pt x="0" y="389"/>
                            <a:pt x="167" y="47"/>
                          </a:cubicBezTo>
                          <a:cubicBezTo>
                            <a:pt x="488" y="0"/>
                            <a:pt x="762" y="306"/>
                            <a:pt x="910" y="545"/>
                          </a:cubicBezTo>
                          <a:cubicBezTo>
                            <a:pt x="1058" y="784"/>
                            <a:pt x="1232" y="1517"/>
                            <a:pt x="1212" y="169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89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vi-VN"/>
                    </a:p>
                  </p:txBody>
                </p:sp>
              </p:grpSp>
            </p:grpSp>
          </p:grpSp>
        </p:grpSp>
        <p:grpSp>
          <p:nvGrpSpPr>
            <p:cNvPr id="1516" name="Group 492">
              <a:extLst>
                <a:ext uri="{FF2B5EF4-FFF2-40B4-BE49-F238E27FC236}">
                  <a16:creationId xmlns:a16="http://schemas.microsoft.com/office/drawing/2014/main" id="{2ABAA35F-8E24-4CD9-A2D9-C6D58C1A0AE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21" y="788"/>
              <a:ext cx="682" cy="814"/>
              <a:chOff x="4921" y="788"/>
              <a:chExt cx="682" cy="814"/>
            </a:xfrm>
          </p:grpSpPr>
          <p:grpSp>
            <p:nvGrpSpPr>
              <p:cNvPr id="1517" name="Group 493">
                <a:extLst>
                  <a:ext uri="{FF2B5EF4-FFF2-40B4-BE49-F238E27FC236}">
                    <a16:creationId xmlns:a16="http://schemas.microsoft.com/office/drawing/2014/main" id="{28F352BD-3240-48B3-BAAB-FB4F610CA2F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12455032" flipH="1" flipV="1">
                <a:off x="4921" y="788"/>
                <a:ext cx="364" cy="667"/>
                <a:chOff x="928" y="430"/>
                <a:chExt cx="1925" cy="3521"/>
              </a:xfrm>
            </p:grpSpPr>
            <p:sp>
              <p:nvSpPr>
                <p:cNvPr id="1518" name="Freeform 494">
                  <a:extLst>
                    <a:ext uri="{FF2B5EF4-FFF2-40B4-BE49-F238E27FC236}">
                      <a16:creationId xmlns:a16="http://schemas.microsoft.com/office/drawing/2014/main" id="{E186CFF3-59CD-4469-9C41-CE067A593262}"/>
                    </a:ext>
                  </a:extLst>
                </p:cNvPr>
                <p:cNvSpPr>
                  <a:spLocks/>
                </p:cNvSpPr>
                <p:nvPr/>
              </p:nvSpPr>
              <p:spPr bwMode="gray">
                <a:xfrm>
                  <a:off x="1621" y="430"/>
                  <a:ext cx="1232" cy="1697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FFFFFF">
                    <a:alpha val="60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1519" name="Freeform 495">
                  <a:extLst>
                    <a:ext uri="{FF2B5EF4-FFF2-40B4-BE49-F238E27FC236}">
                      <a16:creationId xmlns:a16="http://schemas.microsoft.com/office/drawing/2014/main" id="{F597E67C-3CD2-4002-AFFE-21F33D330CF3}"/>
                    </a:ext>
                  </a:extLst>
                </p:cNvPr>
                <p:cNvSpPr>
                  <a:spLocks/>
                </p:cNvSpPr>
                <p:nvPr/>
              </p:nvSpPr>
              <p:spPr bwMode="gray">
                <a:xfrm rot="-3441481">
                  <a:off x="1161" y="1376"/>
                  <a:ext cx="1232" cy="1697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FFFFFF">
                    <a:alpha val="60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1520" name="Freeform 496">
                  <a:extLst>
                    <a:ext uri="{FF2B5EF4-FFF2-40B4-BE49-F238E27FC236}">
                      <a16:creationId xmlns:a16="http://schemas.microsoft.com/office/drawing/2014/main" id="{9B41B07F-CDDA-46EB-B215-5E700B750B51}"/>
                    </a:ext>
                  </a:extLst>
                </p:cNvPr>
                <p:cNvSpPr>
                  <a:spLocks/>
                </p:cNvSpPr>
                <p:nvPr/>
              </p:nvSpPr>
              <p:spPr bwMode="gray">
                <a:xfrm flipV="1">
                  <a:off x="1610" y="2254"/>
                  <a:ext cx="1232" cy="1697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FFFFFF">
                    <a:alpha val="60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</p:grpSp>
          <p:grpSp>
            <p:nvGrpSpPr>
              <p:cNvPr id="1521" name="Group 497">
                <a:extLst>
                  <a:ext uri="{FF2B5EF4-FFF2-40B4-BE49-F238E27FC236}">
                    <a16:creationId xmlns:a16="http://schemas.microsoft.com/office/drawing/2014/main" id="{48AE5473-CC45-4710-98DF-A216481C6F5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23400000" flipH="1" flipV="1">
                <a:off x="5239" y="935"/>
                <a:ext cx="364" cy="667"/>
                <a:chOff x="928" y="430"/>
                <a:chExt cx="1925" cy="3521"/>
              </a:xfrm>
            </p:grpSpPr>
            <p:sp>
              <p:nvSpPr>
                <p:cNvPr id="1522" name="Freeform 498">
                  <a:extLst>
                    <a:ext uri="{FF2B5EF4-FFF2-40B4-BE49-F238E27FC236}">
                      <a16:creationId xmlns:a16="http://schemas.microsoft.com/office/drawing/2014/main" id="{D2C72BBA-C43E-4252-89AD-8B992FB480B3}"/>
                    </a:ext>
                  </a:extLst>
                </p:cNvPr>
                <p:cNvSpPr>
                  <a:spLocks/>
                </p:cNvSpPr>
                <p:nvPr/>
              </p:nvSpPr>
              <p:spPr bwMode="gray">
                <a:xfrm>
                  <a:off x="1621" y="430"/>
                  <a:ext cx="1232" cy="1697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FFFFFF">
                    <a:alpha val="60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1523" name="Freeform 499">
                  <a:extLst>
                    <a:ext uri="{FF2B5EF4-FFF2-40B4-BE49-F238E27FC236}">
                      <a16:creationId xmlns:a16="http://schemas.microsoft.com/office/drawing/2014/main" id="{EC73AB3C-834B-45DE-B094-3FCE55098EFA}"/>
                    </a:ext>
                  </a:extLst>
                </p:cNvPr>
                <p:cNvSpPr>
                  <a:spLocks/>
                </p:cNvSpPr>
                <p:nvPr/>
              </p:nvSpPr>
              <p:spPr bwMode="gray">
                <a:xfrm rot="-3441481">
                  <a:off x="1161" y="1376"/>
                  <a:ext cx="1232" cy="1697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FFFFFF">
                    <a:alpha val="60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1524" name="Freeform 500">
                  <a:extLst>
                    <a:ext uri="{FF2B5EF4-FFF2-40B4-BE49-F238E27FC236}">
                      <a16:creationId xmlns:a16="http://schemas.microsoft.com/office/drawing/2014/main" id="{E7F100EE-CCEB-40B7-ACA9-622140829071}"/>
                    </a:ext>
                  </a:extLst>
                </p:cNvPr>
                <p:cNvSpPr>
                  <a:spLocks/>
                </p:cNvSpPr>
                <p:nvPr/>
              </p:nvSpPr>
              <p:spPr bwMode="gray">
                <a:xfrm flipV="1">
                  <a:off x="1610" y="2254"/>
                  <a:ext cx="1232" cy="1697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FFFFFF">
                    <a:alpha val="60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</p:grpSp>
        </p:grpSp>
      </p:grpSp>
      <p:sp>
        <p:nvSpPr>
          <p:cNvPr id="1525" name="Rectangle 501">
            <a:extLst>
              <a:ext uri="{FF2B5EF4-FFF2-40B4-BE49-F238E27FC236}">
                <a16:creationId xmlns:a16="http://schemas.microsoft.com/office/drawing/2014/main" id="{61B9A4EF-05D5-433C-AF15-2572BF851BF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447800" y="304800"/>
            <a:ext cx="63246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vi-VN"/>
              <a:t>Click to edit Master title style</a:t>
            </a:r>
          </a:p>
        </p:txBody>
      </p:sp>
      <p:sp>
        <p:nvSpPr>
          <p:cNvPr id="1526" name="Rectangle 502">
            <a:extLst>
              <a:ext uri="{FF2B5EF4-FFF2-40B4-BE49-F238E27FC236}">
                <a16:creationId xmlns:a16="http://schemas.microsoft.com/office/drawing/2014/main" id="{589624A2-29C2-4F7A-97A1-545AFCE865A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54150"/>
            <a:ext cx="8229600" cy="4672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vi-VN"/>
              <a:t>Edit Master text styles</a:t>
            </a:r>
          </a:p>
          <a:p>
            <a:pPr lvl="1"/>
            <a:r>
              <a:rPr lang="en-US" altLang="vi-VN"/>
              <a:t>Second level</a:t>
            </a:r>
          </a:p>
          <a:p>
            <a:pPr lvl="2"/>
            <a:r>
              <a:rPr lang="en-US" altLang="vi-VN"/>
              <a:t>Third level</a:t>
            </a:r>
          </a:p>
          <a:p>
            <a:pPr lvl="3"/>
            <a:r>
              <a:rPr lang="en-US" altLang="vi-VN"/>
              <a:t>Fourth level</a:t>
            </a:r>
          </a:p>
          <a:p>
            <a:pPr lvl="4"/>
            <a:r>
              <a:rPr lang="en-US" altLang="vi-VN"/>
              <a:t>Fifth level</a:t>
            </a:r>
          </a:p>
        </p:txBody>
      </p:sp>
      <p:sp>
        <p:nvSpPr>
          <p:cNvPr id="1527" name="Rectangle 503">
            <a:extLst>
              <a:ext uri="{FF2B5EF4-FFF2-40B4-BE49-F238E27FC236}">
                <a16:creationId xmlns:a16="http://schemas.microsoft.com/office/drawing/2014/main" id="{F3E8A822-0646-4683-86F2-0E4D3AD0A06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29F02F11-9501-4576-A404-0C2B54549D85}" type="datetimeFigureOut">
              <a:rPr lang="en-US" altLang="vi-VN"/>
              <a:pPr/>
              <a:t>12/14/2017</a:t>
            </a:fld>
            <a:endParaRPr lang="en-US" altLang="vi-VN"/>
          </a:p>
        </p:txBody>
      </p:sp>
      <p:sp>
        <p:nvSpPr>
          <p:cNvPr id="1528" name="Rectangle 504">
            <a:extLst>
              <a:ext uri="{FF2B5EF4-FFF2-40B4-BE49-F238E27FC236}">
                <a16:creationId xmlns:a16="http://schemas.microsoft.com/office/drawing/2014/main" id="{0FFEDCAA-EA74-4DB0-B6BE-895E7C4DB7F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vi-VN"/>
          </a:p>
        </p:txBody>
      </p:sp>
      <p:sp>
        <p:nvSpPr>
          <p:cNvPr id="1529" name="Rectangle 505">
            <a:extLst>
              <a:ext uri="{FF2B5EF4-FFF2-40B4-BE49-F238E27FC236}">
                <a16:creationId xmlns:a16="http://schemas.microsoft.com/office/drawing/2014/main" id="{E4C212AA-DFB2-46DB-B825-D8565A85650F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0FBF801-4311-4A77-B0CF-9A6AFC6BA7DA}" type="slidenum">
              <a:rPr lang="en-US" altLang="vi-VN"/>
              <a:pPr/>
              <a:t>‹#›</a:t>
            </a:fld>
            <a:endParaRPr lang="en-US" altLang="vi-VN"/>
          </a:p>
        </p:txBody>
      </p:sp>
      <p:grpSp>
        <p:nvGrpSpPr>
          <p:cNvPr id="1530" name="Group 506">
            <a:extLst>
              <a:ext uri="{FF2B5EF4-FFF2-40B4-BE49-F238E27FC236}">
                <a16:creationId xmlns:a16="http://schemas.microsoft.com/office/drawing/2014/main" id="{D17B9E52-BF8A-45D3-9441-033092F77B2C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8308975" y="1588"/>
            <a:ext cx="663575" cy="782637"/>
            <a:chOff x="5234" y="1"/>
            <a:chExt cx="418" cy="493"/>
          </a:xfrm>
        </p:grpSpPr>
        <p:sp>
          <p:nvSpPr>
            <p:cNvPr id="1531" name="Rectangle 507">
              <a:extLst>
                <a:ext uri="{FF2B5EF4-FFF2-40B4-BE49-F238E27FC236}">
                  <a16:creationId xmlns:a16="http://schemas.microsoft.com/office/drawing/2014/main" id="{27E29239-0929-48FB-A2F5-FF8648E4D88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 flipH="1">
              <a:off x="5425" y="1"/>
              <a:ext cx="35" cy="341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tint val="63529"/>
                    <a:invGamma/>
                  </a:schemeClr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vi-VN"/>
            </a:p>
          </p:txBody>
        </p:sp>
        <p:grpSp>
          <p:nvGrpSpPr>
            <p:cNvPr id="1532" name="Group 508">
              <a:extLst>
                <a:ext uri="{FF2B5EF4-FFF2-40B4-BE49-F238E27FC236}">
                  <a16:creationId xmlns:a16="http://schemas.microsoft.com/office/drawing/2014/main" id="{DD2DC901-0EEA-4667-A26D-25CA6723D3DB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5234" y="73"/>
              <a:ext cx="418" cy="421"/>
              <a:chOff x="4320" y="2643"/>
              <a:chExt cx="1396" cy="1406"/>
            </a:xfrm>
          </p:grpSpPr>
          <p:sp>
            <p:nvSpPr>
              <p:cNvPr id="1533" name="Freeform 509">
                <a:extLst>
                  <a:ext uri="{FF2B5EF4-FFF2-40B4-BE49-F238E27FC236}">
                    <a16:creationId xmlns:a16="http://schemas.microsoft.com/office/drawing/2014/main" id="{157187CE-7034-435C-B0C3-DA1BF9ABD56F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2583173">
                <a:off x="5213" y="2923"/>
                <a:ext cx="503" cy="698"/>
              </a:xfrm>
              <a:custGeom>
                <a:avLst/>
                <a:gdLst>
                  <a:gd name="T0" fmla="*/ 276 w 1302"/>
                  <a:gd name="T1" fmla="*/ 0 h 1818"/>
                  <a:gd name="T2" fmla="*/ 0 w 1302"/>
                  <a:gd name="T3" fmla="*/ 1818 h 1818"/>
                  <a:gd name="T4" fmla="*/ 276 w 1302"/>
                  <a:gd name="T5" fmla="*/ 0 h 1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02" h="1818">
                    <a:moveTo>
                      <a:pt x="276" y="0"/>
                    </a:moveTo>
                    <a:cubicBezTo>
                      <a:pt x="1302" y="1171"/>
                      <a:pt x="322" y="1635"/>
                      <a:pt x="0" y="1818"/>
                    </a:cubicBezTo>
                    <a:cubicBezTo>
                      <a:pt x="0" y="1818"/>
                      <a:pt x="276" y="0"/>
                      <a:pt x="276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72941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534" name="Freeform 510">
                <a:extLst>
                  <a:ext uri="{FF2B5EF4-FFF2-40B4-BE49-F238E27FC236}">
                    <a16:creationId xmlns:a16="http://schemas.microsoft.com/office/drawing/2014/main" id="{E0E2A183-4BA1-4A9D-BDD2-AC2D694EC8BB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2583173">
                <a:off x="5401" y="2912"/>
                <a:ext cx="232" cy="365"/>
              </a:xfrm>
              <a:custGeom>
                <a:avLst/>
                <a:gdLst>
                  <a:gd name="T0" fmla="*/ 144 w 603"/>
                  <a:gd name="T1" fmla="*/ 0 h 951"/>
                  <a:gd name="T2" fmla="*/ 0 w 603"/>
                  <a:gd name="T3" fmla="*/ 951 h 951"/>
                  <a:gd name="T4" fmla="*/ 602 w 603"/>
                  <a:gd name="T5" fmla="*/ 914 h 951"/>
                  <a:gd name="T6" fmla="*/ 144 w 603"/>
                  <a:gd name="T7" fmla="*/ 0 h 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3" h="951">
                    <a:moveTo>
                      <a:pt x="144" y="0"/>
                    </a:moveTo>
                    <a:cubicBezTo>
                      <a:pt x="72" y="475"/>
                      <a:pt x="0" y="951"/>
                      <a:pt x="0" y="951"/>
                    </a:cubicBezTo>
                    <a:cubicBezTo>
                      <a:pt x="0" y="951"/>
                      <a:pt x="301" y="932"/>
                      <a:pt x="602" y="914"/>
                    </a:cubicBezTo>
                    <a:cubicBezTo>
                      <a:pt x="603" y="489"/>
                      <a:pt x="144" y="0"/>
                      <a:pt x="144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  <a:alpha val="50000"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535" name="Freeform 511">
                <a:extLst>
                  <a:ext uri="{FF2B5EF4-FFF2-40B4-BE49-F238E27FC236}">
                    <a16:creationId xmlns:a16="http://schemas.microsoft.com/office/drawing/2014/main" id="{C94F5F0B-E054-4416-9E05-89C35FACA5DB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2583173">
                <a:off x="5159" y="3060"/>
                <a:ext cx="375" cy="490"/>
              </a:xfrm>
              <a:custGeom>
                <a:avLst/>
                <a:gdLst>
                  <a:gd name="T0" fmla="*/ 636 w 972"/>
                  <a:gd name="T1" fmla="*/ 0 h 1275"/>
                  <a:gd name="T2" fmla="*/ 0 w 972"/>
                  <a:gd name="T3" fmla="*/ 1275 h 1275"/>
                  <a:gd name="T4" fmla="*/ 636 w 972"/>
                  <a:gd name="T5" fmla="*/ 0 h 1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72" h="1275">
                    <a:moveTo>
                      <a:pt x="636" y="0"/>
                    </a:moveTo>
                    <a:cubicBezTo>
                      <a:pt x="972" y="726"/>
                      <a:pt x="322" y="1092"/>
                      <a:pt x="0" y="1275"/>
                    </a:cubicBezTo>
                    <a:cubicBezTo>
                      <a:pt x="0" y="1275"/>
                      <a:pt x="564" y="852"/>
                      <a:pt x="636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shade val="46275"/>
                      <a:invGamma/>
                      <a:alpha val="30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536" name="Freeform 512">
                <a:extLst>
                  <a:ext uri="{FF2B5EF4-FFF2-40B4-BE49-F238E27FC236}">
                    <a16:creationId xmlns:a16="http://schemas.microsoft.com/office/drawing/2014/main" id="{CDD9A73F-2B91-4706-88F5-A50E07C34041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2583173">
                <a:off x="5150" y="3085"/>
                <a:ext cx="352" cy="453"/>
              </a:xfrm>
              <a:custGeom>
                <a:avLst/>
                <a:gdLst>
                  <a:gd name="T0" fmla="*/ 678 w 912"/>
                  <a:gd name="T1" fmla="*/ 0 h 1179"/>
                  <a:gd name="T2" fmla="*/ 0 w 912"/>
                  <a:gd name="T3" fmla="*/ 1179 h 1179"/>
                  <a:gd name="T4" fmla="*/ 678 w 912"/>
                  <a:gd name="T5" fmla="*/ 0 h 1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12" h="1179">
                    <a:moveTo>
                      <a:pt x="678" y="0"/>
                    </a:moveTo>
                    <a:cubicBezTo>
                      <a:pt x="912" y="678"/>
                      <a:pt x="322" y="996"/>
                      <a:pt x="0" y="1179"/>
                    </a:cubicBezTo>
                    <a:cubicBezTo>
                      <a:pt x="0" y="1179"/>
                      <a:pt x="878" y="652"/>
                      <a:pt x="67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shade val="46275"/>
                      <a:invGamma/>
                      <a:alpha val="30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537" name="Freeform 513">
                <a:extLst>
                  <a:ext uri="{FF2B5EF4-FFF2-40B4-BE49-F238E27FC236}">
                    <a16:creationId xmlns:a16="http://schemas.microsoft.com/office/drawing/2014/main" id="{819AC029-101C-4419-AF4B-22E15B167848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2816827">
                <a:off x="4891" y="2809"/>
                <a:ext cx="325" cy="611"/>
              </a:xfrm>
              <a:custGeom>
                <a:avLst/>
                <a:gdLst>
                  <a:gd name="T0" fmla="*/ 0 w 847"/>
                  <a:gd name="T1" fmla="*/ 1056 h 1584"/>
                  <a:gd name="T2" fmla="*/ 693 w 847"/>
                  <a:gd name="T3" fmla="*/ 0 h 1584"/>
                  <a:gd name="T4" fmla="*/ 768 w 847"/>
                  <a:gd name="T5" fmla="*/ 1359 h 1584"/>
                  <a:gd name="T6" fmla="*/ 27 w 847"/>
                  <a:gd name="T7" fmla="*/ 1191 h 1584"/>
                  <a:gd name="T8" fmla="*/ 0 w 847"/>
                  <a:gd name="T9" fmla="*/ 1056 h 1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7" h="1584">
                    <a:moveTo>
                      <a:pt x="0" y="1056"/>
                    </a:moveTo>
                    <a:cubicBezTo>
                      <a:pt x="847" y="588"/>
                      <a:pt x="705" y="234"/>
                      <a:pt x="693" y="0"/>
                    </a:cubicBezTo>
                    <a:cubicBezTo>
                      <a:pt x="693" y="0"/>
                      <a:pt x="819" y="462"/>
                      <a:pt x="768" y="1359"/>
                    </a:cubicBezTo>
                    <a:cubicBezTo>
                      <a:pt x="507" y="1584"/>
                      <a:pt x="27" y="1191"/>
                      <a:pt x="27" y="1191"/>
                    </a:cubicBezTo>
                    <a:lnTo>
                      <a:pt x="0" y="105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85882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538" name="Freeform 514">
                <a:extLst>
                  <a:ext uri="{FF2B5EF4-FFF2-40B4-BE49-F238E27FC236}">
                    <a16:creationId xmlns:a16="http://schemas.microsoft.com/office/drawing/2014/main" id="{97376486-0CCC-4A0B-9022-EE16A0F7B6F2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-2816827">
                <a:off x="5068" y="2738"/>
                <a:ext cx="80" cy="549"/>
              </a:xfrm>
              <a:custGeom>
                <a:avLst/>
                <a:gdLst>
                  <a:gd name="T0" fmla="*/ 0 w 208"/>
                  <a:gd name="T1" fmla="*/ 586 h 1425"/>
                  <a:gd name="T2" fmla="*/ 82 w 208"/>
                  <a:gd name="T3" fmla="*/ 0 h 1425"/>
                  <a:gd name="T4" fmla="*/ 157 w 208"/>
                  <a:gd name="T5" fmla="*/ 1359 h 1425"/>
                  <a:gd name="T6" fmla="*/ 1 w 208"/>
                  <a:gd name="T7" fmla="*/ 1425 h 1425"/>
                  <a:gd name="T8" fmla="*/ 0 w 208"/>
                  <a:gd name="T9" fmla="*/ 586 h 1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1425">
                    <a:moveTo>
                      <a:pt x="0" y="586"/>
                    </a:moveTo>
                    <a:cubicBezTo>
                      <a:pt x="124" y="222"/>
                      <a:pt x="96" y="102"/>
                      <a:pt x="82" y="0"/>
                    </a:cubicBezTo>
                    <a:cubicBezTo>
                      <a:pt x="82" y="0"/>
                      <a:pt x="208" y="462"/>
                      <a:pt x="157" y="1359"/>
                    </a:cubicBezTo>
                    <a:cubicBezTo>
                      <a:pt x="75" y="1421"/>
                      <a:pt x="1" y="1425"/>
                      <a:pt x="1" y="1425"/>
                    </a:cubicBezTo>
                    <a:lnTo>
                      <a:pt x="0" y="58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gamma/>
                      <a:shade val="72941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539" name="Freeform 515">
                <a:extLst>
                  <a:ext uri="{FF2B5EF4-FFF2-40B4-BE49-F238E27FC236}">
                    <a16:creationId xmlns:a16="http://schemas.microsoft.com/office/drawing/2014/main" id="{057BB988-01C0-477A-84D9-F3462F942B74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2816827">
                <a:off x="5030" y="3198"/>
                <a:ext cx="90" cy="165"/>
              </a:xfrm>
              <a:custGeom>
                <a:avLst/>
                <a:gdLst>
                  <a:gd name="T0" fmla="*/ 2 w 237"/>
                  <a:gd name="T1" fmla="*/ 143 h 425"/>
                  <a:gd name="T2" fmla="*/ 237 w 237"/>
                  <a:gd name="T3" fmla="*/ 0 h 425"/>
                  <a:gd name="T4" fmla="*/ 234 w 237"/>
                  <a:gd name="T5" fmla="*/ 425 h 425"/>
                  <a:gd name="T6" fmla="*/ 0 w 237"/>
                  <a:gd name="T7" fmla="*/ 276 h 425"/>
                  <a:gd name="T8" fmla="*/ 2 w 237"/>
                  <a:gd name="T9" fmla="*/ 143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425">
                    <a:moveTo>
                      <a:pt x="2" y="143"/>
                    </a:moveTo>
                    <a:lnTo>
                      <a:pt x="237" y="0"/>
                    </a:lnTo>
                    <a:lnTo>
                      <a:pt x="234" y="425"/>
                    </a:lnTo>
                    <a:cubicBezTo>
                      <a:pt x="69" y="339"/>
                      <a:pt x="0" y="276"/>
                      <a:pt x="0" y="276"/>
                    </a:cubicBezTo>
                    <a:lnTo>
                      <a:pt x="2" y="14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gamma/>
                      <a:shade val="79216"/>
                      <a:invGamma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540" name="Freeform 516">
                <a:extLst>
                  <a:ext uri="{FF2B5EF4-FFF2-40B4-BE49-F238E27FC236}">
                    <a16:creationId xmlns:a16="http://schemas.microsoft.com/office/drawing/2014/main" id="{9EC849CF-E88F-4641-93CB-999587F2575E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2816827">
                <a:off x="4685" y="2541"/>
                <a:ext cx="500" cy="703"/>
              </a:xfrm>
              <a:custGeom>
                <a:avLst/>
                <a:gdLst>
                  <a:gd name="T0" fmla="*/ 276 w 1302"/>
                  <a:gd name="T1" fmla="*/ 0 h 1818"/>
                  <a:gd name="T2" fmla="*/ 0 w 1302"/>
                  <a:gd name="T3" fmla="*/ 1818 h 1818"/>
                  <a:gd name="T4" fmla="*/ 276 w 1302"/>
                  <a:gd name="T5" fmla="*/ 0 h 1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02" h="1818">
                    <a:moveTo>
                      <a:pt x="276" y="0"/>
                    </a:moveTo>
                    <a:cubicBezTo>
                      <a:pt x="1302" y="1171"/>
                      <a:pt x="322" y="1635"/>
                      <a:pt x="0" y="1818"/>
                    </a:cubicBezTo>
                    <a:cubicBezTo>
                      <a:pt x="0" y="1818"/>
                      <a:pt x="276" y="0"/>
                      <a:pt x="276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72941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541" name="Freeform 517">
                <a:extLst>
                  <a:ext uri="{FF2B5EF4-FFF2-40B4-BE49-F238E27FC236}">
                    <a16:creationId xmlns:a16="http://schemas.microsoft.com/office/drawing/2014/main" id="{66601856-E485-468E-8047-67298F4D43F0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-2816827">
                <a:off x="4782" y="2765"/>
                <a:ext cx="374" cy="491"/>
              </a:xfrm>
              <a:custGeom>
                <a:avLst/>
                <a:gdLst>
                  <a:gd name="T0" fmla="*/ 636 w 972"/>
                  <a:gd name="T1" fmla="*/ 0 h 1275"/>
                  <a:gd name="T2" fmla="*/ 0 w 972"/>
                  <a:gd name="T3" fmla="*/ 1275 h 1275"/>
                  <a:gd name="T4" fmla="*/ 636 w 972"/>
                  <a:gd name="T5" fmla="*/ 0 h 1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72" h="1275">
                    <a:moveTo>
                      <a:pt x="636" y="0"/>
                    </a:moveTo>
                    <a:cubicBezTo>
                      <a:pt x="972" y="726"/>
                      <a:pt x="322" y="1092"/>
                      <a:pt x="0" y="1275"/>
                    </a:cubicBezTo>
                    <a:cubicBezTo>
                      <a:pt x="0" y="1275"/>
                      <a:pt x="564" y="852"/>
                      <a:pt x="636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shade val="46275"/>
                      <a:invGamma/>
                      <a:alpha val="30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542" name="Freeform 518">
                <a:extLst>
                  <a:ext uri="{FF2B5EF4-FFF2-40B4-BE49-F238E27FC236}">
                    <a16:creationId xmlns:a16="http://schemas.microsoft.com/office/drawing/2014/main" id="{6E2732DA-5996-4032-A920-5F0C99FDCC0B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2816827">
                <a:off x="4799" y="2805"/>
                <a:ext cx="350" cy="455"/>
              </a:xfrm>
              <a:custGeom>
                <a:avLst/>
                <a:gdLst>
                  <a:gd name="T0" fmla="*/ 678 w 912"/>
                  <a:gd name="T1" fmla="*/ 0 h 1179"/>
                  <a:gd name="T2" fmla="*/ 0 w 912"/>
                  <a:gd name="T3" fmla="*/ 1179 h 1179"/>
                  <a:gd name="T4" fmla="*/ 678 w 912"/>
                  <a:gd name="T5" fmla="*/ 0 h 1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12" h="1179">
                    <a:moveTo>
                      <a:pt x="678" y="0"/>
                    </a:moveTo>
                    <a:cubicBezTo>
                      <a:pt x="912" y="678"/>
                      <a:pt x="322" y="996"/>
                      <a:pt x="0" y="1179"/>
                    </a:cubicBezTo>
                    <a:cubicBezTo>
                      <a:pt x="0" y="1179"/>
                      <a:pt x="878" y="652"/>
                      <a:pt x="67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shade val="46275"/>
                      <a:invGamma/>
                      <a:alpha val="30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543" name="Freeform 519">
                <a:extLst>
                  <a:ext uri="{FF2B5EF4-FFF2-40B4-BE49-F238E27FC236}">
                    <a16:creationId xmlns:a16="http://schemas.microsoft.com/office/drawing/2014/main" id="{1383B068-6386-498A-8B92-0271FE98FBFC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2816827">
                <a:off x="4795" y="2798"/>
                <a:ext cx="369" cy="455"/>
              </a:xfrm>
              <a:custGeom>
                <a:avLst/>
                <a:gdLst>
                  <a:gd name="T0" fmla="*/ 678 w 960"/>
                  <a:gd name="T1" fmla="*/ 0 h 1179"/>
                  <a:gd name="T2" fmla="*/ 0 w 960"/>
                  <a:gd name="T3" fmla="*/ 1179 h 1179"/>
                  <a:gd name="T4" fmla="*/ 678 w 960"/>
                  <a:gd name="T5" fmla="*/ 0 h 1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0" h="1179">
                    <a:moveTo>
                      <a:pt x="678" y="0"/>
                    </a:moveTo>
                    <a:cubicBezTo>
                      <a:pt x="921" y="696"/>
                      <a:pt x="322" y="996"/>
                      <a:pt x="0" y="1179"/>
                    </a:cubicBezTo>
                    <a:cubicBezTo>
                      <a:pt x="0" y="1179"/>
                      <a:pt x="960" y="789"/>
                      <a:pt x="67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544" name="Freeform 520">
                <a:extLst>
                  <a:ext uri="{FF2B5EF4-FFF2-40B4-BE49-F238E27FC236}">
                    <a16:creationId xmlns:a16="http://schemas.microsoft.com/office/drawing/2014/main" id="{BDFC4F5A-E662-42CB-A5E2-D2755B8D1886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2816827">
                <a:off x="5071" y="3204"/>
                <a:ext cx="285" cy="152"/>
              </a:xfrm>
              <a:custGeom>
                <a:avLst/>
                <a:gdLst>
                  <a:gd name="T0" fmla="*/ 741 w 741"/>
                  <a:gd name="T1" fmla="*/ 168 h 393"/>
                  <a:gd name="T2" fmla="*/ 0 w 741"/>
                  <a:gd name="T3" fmla="*/ 0 h 393"/>
                  <a:gd name="T4" fmla="*/ 741 w 741"/>
                  <a:gd name="T5" fmla="*/ 168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41" h="393">
                    <a:moveTo>
                      <a:pt x="741" y="168"/>
                    </a:moveTo>
                    <a:cubicBezTo>
                      <a:pt x="480" y="393"/>
                      <a:pt x="0" y="0"/>
                      <a:pt x="0" y="0"/>
                    </a:cubicBezTo>
                    <a:cubicBezTo>
                      <a:pt x="516" y="387"/>
                      <a:pt x="741" y="168"/>
                      <a:pt x="741" y="1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545" name="Freeform 521">
                <a:extLst>
                  <a:ext uri="{FF2B5EF4-FFF2-40B4-BE49-F238E27FC236}">
                    <a16:creationId xmlns:a16="http://schemas.microsoft.com/office/drawing/2014/main" id="{CDFAC5D6-45B3-448A-9531-59F7B2C8A54C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8216827">
                <a:off x="4630" y="2999"/>
                <a:ext cx="326" cy="609"/>
              </a:xfrm>
              <a:custGeom>
                <a:avLst/>
                <a:gdLst>
                  <a:gd name="T0" fmla="*/ 0 w 847"/>
                  <a:gd name="T1" fmla="*/ 1056 h 1584"/>
                  <a:gd name="T2" fmla="*/ 693 w 847"/>
                  <a:gd name="T3" fmla="*/ 0 h 1584"/>
                  <a:gd name="T4" fmla="*/ 768 w 847"/>
                  <a:gd name="T5" fmla="*/ 1359 h 1584"/>
                  <a:gd name="T6" fmla="*/ 27 w 847"/>
                  <a:gd name="T7" fmla="*/ 1191 h 1584"/>
                  <a:gd name="T8" fmla="*/ 0 w 847"/>
                  <a:gd name="T9" fmla="*/ 1056 h 1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7" h="1584">
                    <a:moveTo>
                      <a:pt x="0" y="1056"/>
                    </a:moveTo>
                    <a:cubicBezTo>
                      <a:pt x="847" y="588"/>
                      <a:pt x="705" y="234"/>
                      <a:pt x="693" y="0"/>
                    </a:cubicBezTo>
                    <a:cubicBezTo>
                      <a:pt x="693" y="0"/>
                      <a:pt x="819" y="462"/>
                      <a:pt x="768" y="1359"/>
                    </a:cubicBezTo>
                    <a:cubicBezTo>
                      <a:pt x="507" y="1584"/>
                      <a:pt x="27" y="1191"/>
                      <a:pt x="27" y="1191"/>
                    </a:cubicBezTo>
                    <a:lnTo>
                      <a:pt x="0" y="105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85882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546" name="Freeform 522">
                <a:extLst>
                  <a:ext uri="{FF2B5EF4-FFF2-40B4-BE49-F238E27FC236}">
                    <a16:creationId xmlns:a16="http://schemas.microsoft.com/office/drawing/2014/main" id="{B575374A-0051-4844-BF40-4D74A12193C6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-8216827">
                <a:off x="4649" y="2976"/>
                <a:ext cx="81" cy="547"/>
              </a:xfrm>
              <a:custGeom>
                <a:avLst/>
                <a:gdLst>
                  <a:gd name="T0" fmla="*/ 0 w 208"/>
                  <a:gd name="T1" fmla="*/ 586 h 1425"/>
                  <a:gd name="T2" fmla="*/ 82 w 208"/>
                  <a:gd name="T3" fmla="*/ 0 h 1425"/>
                  <a:gd name="T4" fmla="*/ 157 w 208"/>
                  <a:gd name="T5" fmla="*/ 1359 h 1425"/>
                  <a:gd name="T6" fmla="*/ 1 w 208"/>
                  <a:gd name="T7" fmla="*/ 1425 h 1425"/>
                  <a:gd name="T8" fmla="*/ 0 w 208"/>
                  <a:gd name="T9" fmla="*/ 586 h 1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1425">
                    <a:moveTo>
                      <a:pt x="0" y="586"/>
                    </a:moveTo>
                    <a:cubicBezTo>
                      <a:pt x="124" y="222"/>
                      <a:pt x="96" y="102"/>
                      <a:pt x="82" y="0"/>
                    </a:cubicBezTo>
                    <a:cubicBezTo>
                      <a:pt x="82" y="0"/>
                      <a:pt x="208" y="462"/>
                      <a:pt x="157" y="1359"/>
                    </a:cubicBezTo>
                    <a:cubicBezTo>
                      <a:pt x="75" y="1421"/>
                      <a:pt x="1" y="1425"/>
                      <a:pt x="1" y="1425"/>
                    </a:cubicBezTo>
                    <a:lnTo>
                      <a:pt x="0" y="58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gamma/>
                      <a:shade val="72941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547" name="Freeform 523">
                <a:extLst>
                  <a:ext uri="{FF2B5EF4-FFF2-40B4-BE49-F238E27FC236}">
                    <a16:creationId xmlns:a16="http://schemas.microsoft.com/office/drawing/2014/main" id="{93886B8D-1A3C-47AB-A34D-5C88DDA4A21D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8216827">
                <a:off x="4914" y="3201"/>
                <a:ext cx="91" cy="163"/>
              </a:xfrm>
              <a:custGeom>
                <a:avLst/>
                <a:gdLst>
                  <a:gd name="T0" fmla="*/ 2 w 237"/>
                  <a:gd name="T1" fmla="*/ 143 h 425"/>
                  <a:gd name="T2" fmla="*/ 237 w 237"/>
                  <a:gd name="T3" fmla="*/ 0 h 425"/>
                  <a:gd name="T4" fmla="*/ 234 w 237"/>
                  <a:gd name="T5" fmla="*/ 425 h 425"/>
                  <a:gd name="T6" fmla="*/ 0 w 237"/>
                  <a:gd name="T7" fmla="*/ 276 h 425"/>
                  <a:gd name="T8" fmla="*/ 2 w 237"/>
                  <a:gd name="T9" fmla="*/ 143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425">
                    <a:moveTo>
                      <a:pt x="2" y="143"/>
                    </a:moveTo>
                    <a:lnTo>
                      <a:pt x="237" y="0"/>
                    </a:lnTo>
                    <a:lnTo>
                      <a:pt x="234" y="425"/>
                    </a:lnTo>
                    <a:cubicBezTo>
                      <a:pt x="69" y="339"/>
                      <a:pt x="0" y="276"/>
                      <a:pt x="0" y="276"/>
                    </a:cubicBezTo>
                    <a:lnTo>
                      <a:pt x="2" y="14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gamma/>
                      <a:shade val="79216"/>
                      <a:invGamma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548" name="Freeform 524">
                <a:extLst>
                  <a:ext uri="{FF2B5EF4-FFF2-40B4-BE49-F238E27FC236}">
                    <a16:creationId xmlns:a16="http://schemas.microsoft.com/office/drawing/2014/main" id="{F58C996B-38DA-4C87-BB2C-E56E8B53353D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8216827">
                <a:off x="4320" y="3072"/>
                <a:ext cx="503" cy="699"/>
              </a:xfrm>
              <a:custGeom>
                <a:avLst/>
                <a:gdLst>
                  <a:gd name="T0" fmla="*/ 276 w 1302"/>
                  <a:gd name="T1" fmla="*/ 0 h 1818"/>
                  <a:gd name="T2" fmla="*/ 0 w 1302"/>
                  <a:gd name="T3" fmla="*/ 1818 h 1818"/>
                  <a:gd name="T4" fmla="*/ 276 w 1302"/>
                  <a:gd name="T5" fmla="*/ 0 h 1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02" h="1818">
                    <a:moveTo>
                      <a:pt x="276" y="0"/>
                    </a:moveTo>
                    <a:cubicBezTo>
                      <a:pt x="1302" y="1171"/>
                      <a:pt x="322" y="1635"/>
                      <a:pt x="0" y="1818"/>
                    </a:cubicBezTo>
                    <a:cubicBezTo>
                      <a:pt x="0" y="1818"/>
                      <a:pt x="276" y="0"/>
                      <a:pt x="276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72941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549" name="Freeform 525">
                <a:extLst>
                  <a:ext uri="{FF2B5EF4-FFF2-40B4-BE49-F238E27FC236}">
                    <a16:creationId xmlns:a16="http://schemas.microsoft.com/office/drawing/2014/main" id="{1341C23E-D6F5-4BAE-A6BD-A08721E1CCEC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-8216827">
                <a:off x="4501" y="3145"/>
                <a:ext cx="375" cy="489"/>
              </a:xfrm>
              <a:custGeom>
                <a:avLst/>
                <a:gdLst>
                  <a:gd name="T0" fmla="*/ 636 w 972"/>
                  <a:gd name="T1" fmla="*/ 0 h 1275"/>
                  <a:gd name="T2" fmla="*/ 0 w 972"/>
                  <a:gd name="T3" fmla="*/ 1275 h 1275"/>
                  <a:gd name="T4" fmla="*/ 636 w 972"/>
                  <a:gd name="T5" fmla="*/ 0 h 1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72" h="1275">
                    <a:moveTo>
                      <a:pt x="636" y="0"/>
                    </a:moveTo>
                    <a:cubicBezTo>
                      <a:pt x="972" y="726"/>
                      <a:pt x="322" y="1092"/>
                      <a:pt x="0" y="1275"/>
                    </a:cubicBezTo>
                    <a:cubicBezTo>
                      <a:pt x="0" y="1275"/>
                      <a:pt x="564" y="852"/>
                      <a:pt x="636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shade val="46275"/>
                      <a:invGamma/>
                      <a:alpha val="30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550" name="Freeform 526">
                <a:extLst>
                  <a:ext uri="{FF2B5EF4-FFF2-40B4-BE49-F238E27FC236}">
                    <a16:creationId xmlns:a16="http://schemas.microsoft.com/office/drawing/2014/main" id="{C0D598EA-B7FF-4864-BB9C-583E30BCEEF4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8216827">
                <a:off x="4533" y="3157"/>
                <a:ext cx="352" cy="453"/>
              </a:xfrm>
              <a:custGeom>
                <a:avLst/>
                <a:gdLst>
                  <a:gd name="T0" fmla="*/ 678 w 912"/>
                  <a:gd name="T1" fmla="*/ 0 h 1179"/>
                  <a:gd name="T2" fmla="*/ 0 w 912"/>
                  <a:gd name="T3" fmla="*/ 1179 h 1179"/>
                  <a:gd name="T4" fmla="*/ 678 w 912"/>
                  <a:gd name="T5" fmla="*/ 0 h 1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12" h="1179">
                    <a:moveTo>
                      <a:pt x="678" y="0"/>
                    </a:moveTo>
                    <a:cubicBezTo>
                      <a:pt x="912" y="678"/>
                      <a:pt x="322" y="996"/>
                      <a:pt x="0" y="1179"/>
                    </a:cubicBezTo>
                    <a:cubicBezTo>
                      <a:pt x="0" y="1179"/>
                      <a:pt x="878" y="652"/>
                      <a:pt x="67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shade val="46275"/>
                      <a:invGamma/>
                      <a:alpha val="30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551" name="Freeform 527">
                <a:extLst>
                  <a:ext uri="{FF2B5EF4-FFF2-40B4-BE49-F238E27FC236}">
                    <a16:creationId xmlns:a16="http://schemas.microsoft.com/office/drawing/2014/main" id="{9F76CE5A-D06B-4207-A7B0-1BBC1DE603AF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8216827">
                <a:off x="4518" y="3151"/>
                <a:ext cx="370" cy="453"/>
              </a:xfrm>
              <a:custGeom>
                <a:avLst/>
                <a:gdLst>
                  <a:gd name="T0" fmla="*/ 678 w 960"/>
                  <a:gd name="T1" fmla="*/ 0 h 1179"/>
                  <a:gd name="T2" fmla="*/ 0 w 960"/>
                  <a:gd name="T3" fmla="*/ 1179 h 1179"/>
                  <a:gd name="T4" fmla="*/ 678 w 960"/>
                  <a:gd name="T5" fmla="*/ 0 h 1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0" h="1179">
                    <a:moveTo>
                      <a:pt x="678" y="0"/>
                    </a:moveTo>
                    <a:cubicBezTo>
                      <a:pt x="921" y="696"/>
                      <a:pt x="322" y="996"/>
                      <a:pt x="0" y="1179"/>
                    </a:cubicBezTo>
                    <a:cubicBezTo>
                      <a:pt x="0" y="1179"/>
                      <a:pt x="960" y="789"/>
                      <a:pt x="67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552" name="Freeform 528">
                <a:extLst>
                  <a:ext uri="{FF2B5EF4-FFF2-40B4-BE49-F238E27FC236}">
                    <a16:creationId xmlns:a16="http://schemas.microsoft.com/office/drawing/2014/main" id="{2258E510-0C86-49FC-BCE8-4619414DDB43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8216827">
                <a:off x="4814" y="3067"/>
                <a:ext cx="286" cy="152"/>
              </a:xfrm>
              <a:custGeom>
                <a:avLst/>
                <a:gdLst>
                  <a:gd name="T0" fmla="*/ 741 w 741"/>
                  <a:gd name="T1" fmla="*/ 168 h 393"/>
                  <a:gd name="T2" fmla="*/ 0 w 741"/>
                  <a:gd name="T3" fmla="*/ 0 h 393"/>
                  <a:gd name="T4" fmla="*/ 741 w 741"/>
                  <a:gd name="T5" fmla="*/ 168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41" h="393">
                    <a:moveTo>
                      <a:pt x="741" y="168"/>
                    </a:moveTo>
                    <a:cubicBezTo>
                      <a:pt x="480" y="393"/>
                      <a:pt x="0" y="0"/>
                      <a:pt x="0" y="0"/>
                    </a:cubicBezTo>
                    <a:cubicBezTo>
                      <a:pt x="516" y="387"/>
                      <a:pt x="741" y="168"/>
                      <a:pt x="741" y="1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grpSp>
            <p:nvGrpSpPr>
              <p:cNvPr id="1553" name="Group 529">
                <a:extLst>
                  <a:ext uri="{FF2B5EF4-FFF2-40B4-BE49-F238E27FC236}">
                    <a16:creationId xmlns:a16="http://schemas.microsoft.com/office/drawing/2014/main" id="{B1BCA3B3-A614-4F3C-9DCF-FF2FA4F536A0}"/>
                  </a:ext>
                </a:extLst>
              </p:cNvPr>
              <p:cNvGrpSpPr>
                <a:grpSpLocks/>
              </p:cNvGrpSpPr>
              <p:nvPr userDrawn="1"/>
            </p:nvGrpSpPr>
            <p:grpSpPr bwMode="auto">
              <a:xfrm>
                <a:off x="4637" y="3270"/>
                <a:ext cx="797" cy="779"/>
                <a:chOff x="4637" y="3270"/>
                <a:chExt cx="797" cy="779"/>
              </a:xfrm>
            </p:grpSpPr>
            <p:sp>
              <p:nvSpPr>
                <p:cNvPr id="1554" name="Freeform 530">
                  <a:extLst>
                    <a:ext uri="{FF2B5EF4-FFF2-40B4-BE49-F238E27FC236}">
                      <a16:creationId xmlns:a16="http://schemas.microsoft.com/office/drawing/2014/main" id="{36E2F097-F758-4891-BABA-FDE12837C3C2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13616827">
                  <a:off x="4803" y="3271"/>
                  <a:ext cx="326" cy="611"/>
                </a:xfrm>
                <a:custGeom>
                  <a:avLst/>
                  <a:gdLst>
                    <a:gd name="T0" fmla="*/ 0 w 847"/>
                    <a:gd name="T1" fmla="*/ 1056 h 1584"/>
                    <a:gd name="T2" fmla="*/ 693 w 847"/>
                    <a:gd name="T3" fmla="*/ 0 h 1584"/>
                    <a:gd name="T4" fmla="*/ 768 w 847"/>
                    <a:gd name="T5" fmla="*/ 1359 h 1584"/>
                    <a:gd name="T6" fmla="*/ 27 w 847"/>
                    <a:gd name="T7" fmla="*/ 1191 h 1584"/>
                    <a:gd name="T8" fmla="*/ 0 w 847"/>
                    <a:gd name="T9" fmla="*/ 1056 h 15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7" h="1584">
                      <a:moveTo>
                        <a:pt x="0" y="1056"/>
                      </a:moveTo>
                      <a:cubicBezTo>
                        <a:pt x="847" y="588"/>
                        <a:pt x="705" y="234"/>
                        <a:pt x="693" y="0"/>
                      </a:cubicBezTo>
                      <a:cubicBezTo>
                        <a:pt x="693" y="0"/>
                        <a:pt x="819" y="462"/>
                        <a:pt x="768" y="1359"/>
                      </a:cubicBezTo>
                      <a:cubicBezTo>
                        <a:pt x="507" y="1584"/>
                        <a:pt x="27" y="1191"/>
                        <a:pt x="27" y="1191"/>
                      </a:cubicBezTo>
                      <a:lnTo>
                        <a:pt x="0" y="105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85882"/>
                        <a:invGamma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1555" name="Freeform 531">
                  <a:extLst>
                    <a:ext uri="{FF2B5EF4-FFF2-40B4-BE49-F238E27FC236}">
                      <a16:creationId xmlns:a16="http://schemas.microsoft.com/office/drawing/2014/main" id="{C97E9DFA-97D2-4DF6-AB73-8D9E232E3274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13616827">
                  <a:off x="4872" y="3405"/>
                  <a:ext cx="80" cy="550"/>
                </a:xfrm>
                <a:custGeom>
                  <a:avLst/>
                  <a:gdLst>
                    <a:gd name="T0" fmla="*/ 0 w 208"/>
                    <a:gd name="T1" fmla="*/ 586 h 1425"/>
                    <a:gd name="T2" fmla="*/ 82 w 208"/>
                    <a:gd name="T3" fmla="*/ 0 h 1425"/>
                    <a:gd name="T4" fmla="*/ 157 w 208"/>
                    <a:gd name="T5" fmla="*/ 1359 h 1425"/>
                    <a:gd name="T6" fmla="*/ 1 w 208"/>
                    <a:gd name="T7" fmla="*/ 1425 h 1425"/>
                    <a:gd name="T8" fmla="*/ 0 w 208"/>
                    <a:gd name="T9" fmla="*/ 586 h 14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8" h="1425">
                      <a:moveTo>
                        <a:pt x="0" y="586"/>
                      </a:moveTo>
                      <a:cubicBezTo>
                        <a:pt x="124" y="222"/>
                        <a:pt x="96" y="102"/>
                        <a:pt x="82" y="0"/>
                      </a:cubicBezTo>
                      <a:cubicBezTo>
                        <a:pt x="82" y="0"/>
                        <a:pt x="208" y="462"/>
                        <a:pt x="157" y="1359"/>
                      </a:cubicBezTo>
                      <a:cubicBezTo>
                        <a:pt x="75" y="1421"/>
                        <a:pt x="1" y="1425"/>
                        <a:pt x="1" y="1425"/>
                      </a:cubicBezTo>
                      <a:lnTo>
                        <a:pt x="0" y="58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rgbClr val="FFFFFF">
                        <a:gamma/>
                        <a:shade val="72941"/>
                        <a:invGamma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1556" name="Freeform 532">
                  <a:extLst>
                    <a:ext uri="{FF2B5EF4-FFF2-40B4-BE49-F238E27FC236}">
                      <a16:creationId xmlns:a16="http://schemas.microsoft.com/office/drawing/2014/main" id="{E63360A3-1903-4ED4-A59B-3312DB161449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13616827">
                  <a:off x="4898" y="3328"/>
                  <a:ext cx="91" cy="164"/>
                </a:xfrm>
                <a:custGeom>
                  <a:avLst/>
                  <a:gdLst>
                    <a:gd name="T0" fmla="*/ 2 w 237"/>
                    <a:gd name="T1" fmla="*/ 143 h 425"/>
                    <a:gd name="T2" fmla="*/ 237 w 237"/>
                    <a:gd name="T3" fmla="*/ 0 h 425"/>
                    <a:gd name="T4" fmla="*/ 234 w 237"/>
                    <a:gd name="T5" fmla="*/ 425 h 425"/>
                    <a:gd name="T6" fmla="*/ 0 w 237"/>
                    <a:gd name="T7" fmla="*/ 276 h 425"/>
                    <a:gd name="T8" fmla="*/ 2 w 237"/>
                    <a:gd name="T9" fmla="*/ 143 h 4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7" h="425">
                      <a:moveTo>
                        <a:pt x="2" y="143"/>
                      </a:moveTo>
                      <a:lnTo>
                        <a:pt x="237" y="0"/>
                      </a:lnTo>
                      <a:lnTo>
                        <a:pt x="234" y="425"/>
                      </a:lnTo>
                      <a:cubicBezTo>
                        <a:pt x="69" y="339"/>
                        <a:pt x="0" y="276"/>
                        <a:pt x="0" y="276"/>
                      </a:cubicBezTo>
                      <a:lnTo>
                        <a:pt x="2" y="143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gamma/>
                        <a:shade val="79216"/>
                        <a:invGamma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1557" name="Freeform 533">
                  <a:extLst>
                    <a:ext uri="{FF2B5EF4-FFF2-40B4-BE49-F238E27FC236}">
                      <a16:creationId xmlns:a16="http://schemas.microsoft.com/office/drawing/2014/main" id="{70EDDD84-FAF7-4EED-8DE0-BE01112D8DA9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13616827">
                  <a:off x="4833" y="3448"/>
                  <a:ext cx="501" cy="701"/>
                </a:xfrm>
                <a:custGeom>
                  <a:avLst/>
                  <a:gdLst>
                    <a:gd name="T0" fmla="*/ 276 w 1302"/>
                    <a:gd name="T1" fmla="*/ 0 h 1818"/>
                    <a:gd name="T2" fmla="*/ 0 w 1302"/>
                    <a:gd name="T3" fmla="*/ 1818 h 1818"/>
                    <a:gd name="T4" fmla="*/ 276 w 1302"/>
                    <a:gd name="T5" fmla="*/ 0 h 18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302" h="1818">
                      <a:moveTo>
                        <a:pt x="276" y="0"/>
                      </a:moveTo>
                      <a:cubicBezTo>
                        <a:pt x="1302" y="1171"/>
                        <a:pt x="322" y="1635"/>
                        <a:pt x="0" y="1818"/>
                      </a:cubicBezTo>
                      <a:cubicBezTo>
                        <a:pt x="0" y="1818"/>
                        <a:pt x="276" y="0"/>
                        <a:pt x="276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72941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1558" name="Freeform 534">
                  <a:extLst>
                    <a:ext uri="{FF2B5EF4-FFF2-40B4-BE49-F238E27FC236}">
                      <a16:creationId xmlns:a16="http://schemas.microsoft.com/office/drawing/2014/main" id="{1C5BD6C1-187A-4BFA-B12C-6C68ACE40553}"/>
                    </a:ext>
                  </a:extLst>
                </p:cNvPr>
                <p:cNvSpPr>
                  <a:spLocks/>
                </p:cNvSpPr>
                <p:nvPr userDrawn="1"/>
              </p:nvSpPr>
              <p:spPr bwMode="hidden">
                <a:xfrm rot="-13616827">
                  <a:off x="4864" y="3435"/>
                  <a:ext cx="374" cy="492"/>
                </a:xfrm>
                <a:custGeom>
                  <a:avLst/>
                  <a:gdLst>
                    <a:gd name="T0" fmla="*/ 636 w 972"/>
                    <a:gd name="T1" fmla="*/ 0 h 1275"/>
                    <a:gd name="T2" fmla="*/ 0 w 972"/>
                    <a:gd name="T3" fmla="*/ 1275 h 1275"/>
                    <a:gd name="T4" fmla="*/ 636 w 972"/>
                    <a:gd name="T5" fmla="*/ 0 h 12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72" h="1275">
                      <a:moveTo>
                        <a:pt x="636" y="0"/>
                      </a:moveTo>
                      <a:cubicBezTo>
                        <a:pt x="972" y="726"/>
                        <a:pt x="322" y="1092"/>
                        <a:pt x="0" y="1275"/>
                      </a:cubicBezTo>
                      <a:cubicBezTo>
                        <a:pt x="0" y="1275"/>
                        <a:pt x="564" y="852"/>
                        <a:pt x="636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hlink">
                        <a:alpha val="0"/>
                      </a:schemeClr>
                    </a:gs>
                    <a:gs pos="100000">
                      <a:schemeClr val="hlink">
                        <a:gamma/>
                        <a:shade val="46275"/>
                        <a:invGamma/>
                        <a:alpha val="30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1559" name="Freeform 535">
                  <a:extLst>
                    <a:ext uri="{FF2B5EF4-FFF2-40B4-BE49-F238E27FC236}">
                      <a16:creationId xmlns:a16="http://schemas.microsoft.com/office/drawing/2014/main" id="{F6A93ADB-5DBA-470F-9955-86D1ECCA54E2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13616827">
                  <a:off x="4869" y="3432"/>
                  <a:ext cx="351" cy="455"/>
                </a:xfrm>
                <a:custGeom>
                  <a:avLst/>
                  <a:gdLst>
                    <a:gd name="T0" fmla="*/ 678 w 912"/>
                    <a:gd name="T1" fmla="*/ 0 h 1179"/>
                    <a:gd name="T2" fmla="*/ 0 w 912"/>
                    <a:gd name="T3" fmla="*/ 1179 h 1179"/>
                    <a:gd name="T4" fmla="*/ 678 w 912"/>
                    <a:gd name="T5" fmla="*/ 0 h 1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12" h="1179">
                      <a:moveTo>
                        <a:pt x="678" y="0"/>
                      </a:moveTo>
                      <a:cubicBezTo>
                        <a:pt x="912" y="678"/>
                        <a:pt x="322" y="996"/>
                        <a:pt x="0" y="1179"/>
                      </a:cubicBezTo>
                      <a:cubicBezTo>
                        <a:pt x="0" y="1179"/>
                        <a:pt x="878" y="652"/>
                        <a:pt x="678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hlink">
                        <a:alpha val="0"/>
                      </a:schemeClr>
                    </a:gs>
                    <a:gs pos="100000">
                      <a:schemeClr val="hlink">
                        <a:gamma/>
                        <a:shade val="46275"/>
                        <a:invGamma/>
                        <a:alpha val="30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1560" name="Freeform 536">
                  <a:extLst>
                    <a:ext uri="{FF2B5EF4-FFF2-40B4-BE49-F238E27FC236}">
                      <a16:creationId xmlns:a16="http://schemas.microsoft.com/office/drawing/2014/main" id="{306AF913-18FE-4E28-9BA0-0747CC8EB72E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13616827">
                  <a:off x="4854" y="3439"/>
                  <a:ext cx="369" cy="455"/>
                </a:xfrm>
                <a:custGeom>
                  <a:avLst/>
                  <a:gdLst>
                    <a:gd name="T0" fmla="*/ 678 w 960"/>
                    <a:gd name="T1" fmla="*/ 0 h 1179"/>
                    <a:gd name="T2" fmla="*/ 0 w 960"/>
                    <a:gd name="T3" fmla="*/ 1179 h 1179"/>
                    <a:gd name="T4" fmla="*/ 678 w 960"/>
                    <a:gd name="T5" fmla="*/ 0 h 1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60" h="1179">
                      <a:moveTo>
                        <a:pt x="678" y="0"/>
                      </a:moveTo>
                      <a:cubicBezTo>
                        <a:pt x="921" y="696"/>
                        <a:pt x="322" y="996"/>
                        <a:pt x="0" y="1179"/>
                      </a:cubicBezTo>
                      <a:cubicBezTo>
                        <a:pt x="0" y="1179"/>
                        <a:pt x="960" y="789"/>
                        <a:pt x="67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1561" name="Freeform 537">
                  <a:extLst>
                    <a:ext uri="{FF2B5EF4-FFF2-40B4-BE49-F238E27FC236}">
                      <a16:creationId xmlns:a16="http://schemas.microsoft.com/office/drawing/2014/main" id="{06CDC95D-0FB4-4F6E-A902-325BEC0DB1FC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13616827">
                  <a:off x="4662" y="3337"/>
                  <a:ext cx="285" cy="152"/>
                </a:xfrm>
                <a:custGeom>
                  <a:avLst/>
                  <a:gdLst>
                    <a:gd name="T0" fmla="*/ 741 w 741"/>
                    <a:gd name="T1" fmla="*/ 168 h 393"/>
                    <a:gd name="T2" fmla="*/ 0 w 741"/>
                    <a:gd name="T3" fmla="*/ 0 h 393"/>
                    <a:gd name="T4" fmla="*/ 741 w 741"/>
                    <a:gd name="T5" fmla="*/ 168 h 3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41" h="393">
                      <a:moveTo>
                        <a:pt x="741" y="168"/>
                      </a:moveTo>
                      <a:cubicBezTo>
                        <a:pt x="480" y="393"/>
                        <a:pt x="0" y="0"/>
                        <a:pt x="0" y="0"/>
                      </a:cubicBezTo>
                      <a:cubicBezTo>
                        <a:pt x="516" y="387"/>
                        <a:pt x="741" y="168"/>
                        <a:pt x="741" y="16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</p:grpSp>
          <p:sp>
            <p:nvSpPr>
              <p:cNvPr id="1562" name="Freeform 538">
                <a:extLst>
                  <a:ext uri="{FF2B5EF4-FFF2-40B4-BE49-F238E27FC236}">
                    <a16:creationId xmlns:a16="http://schemas.microsoft.com/office/drawing/2014/main" id="{7B86A968-1943-4852-97DF-7084F4B542E6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2583173">
                <a:off x="5082" y="3090"/>
                <a:ext cx="327" cy="608"/>
              </a:xfrm>
              <a:custGeom>
                <a:avLst/>
                <a:gdLst>
                  <a:gd name="T0" fmla="*/ 0 w 847"/>
                  <a:gd name="T1" fmla="*/ 1064 h 1584"/>
                  <a:gd name="T2" fmla="*/ 680 w 847"/>
                  <a:gd name="T3" fmla="*/ 0 h 1584"/>
                  <a:gd name="T4" fmla="*/ 755 w 847"/>
                  <a:gd name="T5" fmla="*/ 1359 h 1584"/>
                  <a:gd name="T6" fmla="*/ 14 w 847"/>
                  <a:gd name="T7" fmla="*/ 1191 h 1584"/>
                  <a:gd name="T8" fmla="*/ 0 w 847"/>
                  <a:gd name="T9" fmla="*/ 1064 h 1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7" h="1584">
                    <a:moveTo>
                      <a:pt x="0" y="1064"/>
                    </a:moveTo>
                    <a:cubicBezTo>
                      <a:pt x="847" y="596"/>
                      <a:pt x="708" y="174"/>
                      <a:pt x="680" y="0"/>
                    </a:cubicBezTo>
                    <a:cubicBezTo>
                      <a:pt x="680" y="0"/>
                      <a:pt x="806" y="462"/>
                      <a:pt x="755" y="1359"/>
                    </a:cubicBezTo>
                    <a:cubicBezTo>
                      <a:pt x="494" y="1584"/>
                      <a:pt x="14" y="1191"/>
                      <a:pt x="14" y="1191"/>
                    </a:cubicBezTo>
                    <a:lnTo>
                      <a:pt x="0" y="106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85882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563" name="Freeform 539">
                <a:extLst>
                  <a:ext uri="{FF2B5EF4-FFF2-40B4-BE49-F238E27FC236}">
                    <a16:creationId xmlns:a16="http://schemas.microsoft.com/office/drawing/2014/main" id="{746A0C0E-2D40-41ED-AB40-EB2DE6F4963F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2583173">
                <a:off x="5306" y="3171"/>
                <a:ext cx="81" cy="548"/>
              </a:xfrm>
              <a:custGeom>
                <a:avLst/>
                <a:gdLst>
                  <a:gd name="T0" fmla="*/ 0 w 208"/>
                  <a:gd name="T1" fmla="*/ 586 h 1425"/>
                  <a:gd name="T2" fmla="*/ 82 w 208"/>
                  <a:gd name="T3" fmla="*/ 0 h 1425"/>
                  <a:gd name="T4" fmla="*/ 157 w 208"/>
                  <a:gd name="T5" fmla="*/ 1359 h 1425"/>
                  <a:gd name="T6" fmla="*/ 1 w 208"/>
                  <a:gd name="T7" fmla="*/ 1425 h 1425"/>
                  <a:gd name="T8" fmla="*/ 0 w 208"/>
                  <a:gd name="T9" fmla="*/ 586 h 1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1425">
                    <a:moveTo>
                      <a:pt x="0" y="586"/>
                    </a:moveTo>
                    <a:cubicBezTo>
                      <a:pt x="146" y="302"/>
                      <a:pt x="96" y="102"/>
                      <a:pt x="82" y="0"/>
                    </a:cubicBezTo>
                    <a:cubicBezTo>
                      <a:pt x="82" y="0"/>
                      <a:pt x="208" y="462"/>
                      <a:pt x="157" y="1359"/>
                    </a:cubicBezTo>
                    <a:cubicBezTo>
                      <a:pt x="75" y="1421"/>
                      <a:pt x="1" y="1425"/>
                      <a:pt x="1" y="1425"/>
                    </a:cubicBezTo>
                    <a:lnTo>
                      <a:pt x="0" y="58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gamma/>
                      <a:shade val="72941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564" name="Freeform 540">
                <a:extLst>
                  <a:ext uri="{FF2B5EF4-FFF2-40B4-BE49-F238E27FC236}">
                    <a16:creationId xmlns:a16="http://schemas.microsoft.com/office/drawing/2014/main" id="{EB03CF3A-051A-43C8-AB0E-ADBE8793C631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2583173">
                <a:off x="5030" y="3330"/>
                <a:ext cx="91" cy="164"/>
              </a:xfrm>
              <a:custGeom>
                <a:avLst/>
                <a:gdLst>
                  <a:gd name="T0" fmla="*/ 2 w 237"/>
                  <a:gd name="T1" fmla="*/ 143 h 425"/>
                  <a:gd name="T2" fmla="*/ 237 w 237"/>
                  <a:gd name="T3" fmla="*/ 0 h 425"/>
                  <a:gd name="T4" fmla="*/ 234 w 237"/>
                  <a:gd name="T5" fmla="*/ 425 h 425"/>
                  <a:gd name="T6" fmla="*/ 0 w 237"/>
                  <a:gd name="T7" fmla="*/ 276 h 425"/>
                  <a:gd name="T8" fmla="*/ 2 w 237"/>
                  <a:gd name="T9" fmla="*/ 143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425">
                    <a:moveTo>
                      <a:pt x="2" y="143"/>
                    </a:moveTo>
                    <a:lnTo>
                      <a:pt x="237" y="0"/>
                    </a:lnTo>
                    <a:lnTo>
                      <a:pt x="234" y="425"/>
                    </a:lnTo>
                    <a:cubicBezTo>
                      <a:pt x="69" y="339"/>
                      <a:pt x="0" y="276"/>
                      <a:pt x="0" y="276"/>
                    </a:cubicBezTo>
                    <a:lnTo>
                      <a:pt x="2" y="14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gamma/>
                      <a:shade val="79216"/>
                      <a:invGamma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565" name="Freeform 541">
                <a:extLst>
                  <a:ext uri="{FF2B5EF4-FFF2-40B4-BE49-F238E27FC236}">
                    <a16:creationId xmlns:a16="http://schemas.microsoft.com/office/drawing/2014/main" id="{9B1C6122-03A7-4415-A50C-ED392F9F0772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2583173">
                <a:off x="5147" y="3091"/>
                <a:ext cx="370" cy="452"/>
              </a:xfrm>
              <a:custGeom>
                <a:avLst/>
                <a:gdLst>
                  <a:gd name="T0" fmla="*/ 678 w 956"/>
                  <a:gd name="T1" fmla="*/ 0 h 1179"/>
                  <a:gd name="T2" fmla="*/ 0 w 956"/>
                  <a:gd name="T3" fmla="*/ 1179 h 1179"/>
                  <a:gd name="T4" fmla="*/ 678 w 956"/>
                  <a:gd name="T5" fmla="*/ 0 h 1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56" h="1179">
                    <a:moveTo>
                      <a:pt x="678" y="0"/>
                    </a:moveTo>
                    <a:cubicBezTo>
                      <a:pt x="921" y="696"/>
                      <a:pt x="322" y="996"/>
                      <a:pt x="0" y="1179"/>
                    </a:cubicBezTo>
                    <a:cubicBezTo>
                      <a:pt x="0" y="1179"/>
                      <a:pt x="956" y="778"/>
                      <a:pt x="67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566" name="Freeform 542">
                <a:extLst>
                  <a:ext uri="{FF2B5EF4-FFF2-40B4-BE49-F238E27FC236}">
                    <a16:creationId xmlns:a16="http://schemas.microsoft.com/office/drawing/2014/main" id="{9294428E-F125-4C46-9414-168C98B51F63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2583173">
                <a:off x="4936" y="3475"/>
                <a:ext cx="286" cy="151"/>
              </a:xfrm>
              <a:custGeom>
                <a:avLst/>
                <a:gdLst>
                  <a:gd name="T0" fmla="*/ 741 w 741"/>
                  <a:gd name="T1" fmla="*/ 168 h 393"/>
                  <a:gd name="T2" fmla="*/ 0 w 741"/>
                  <a:gd name="T3" fmla="*/ 0 h 393"/>
                  <a:gd name="T4" fmla="*/ 741 w 741"/>
                  <a:gd name="T5" fmla="*/ 168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41" h="393">
                    <a:moveTo>
                      <a:pt x="741" y="168"/>
                    </a:moveTo>
                    <a:cubicBezTo>
                      <a:pt x="480" y="393"/>
                      <a:pt x="0" y="0"/>
                      <a:pt x="0" y="0"/>
                    </a:cubicBezTo>
                    <a:cubicBezTo>
                      <a:pt x="516" y="387"/>
                      <a:pt x="741" y="168"/>
                      <a:pt x="741" y="1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grpSp>
            <p:nvGrpSpPr>
              <p:cNvPr id="1567" name="Group 543">
                <a:extLst>
                  <a:ext uri="{FF2B5EF4-FFF2-40B4-BE49-F238E27FC236}">
                    <a16:creationId xmlns:a16="http://schemas.microsoft.com/office/drawing/2014/main" id="{7D7838C6-A3F0-46F5-8371-8CC458F98154}"/>
                  </a:ext>
                </a:extLst>
              </p:cNvPr>
              <p:cNvGrpSpPr>
                <a:grpSpLocks/>
              </p:cNvGrpSpPr>
              <p:nvPr userDrawn="1"/>
            </p:nvGrpSpPr>
            <p:grpSpPr bwMode="auto">
              <a:xfrm rot="2583173">
                <a:off x="4947" y="3268"/>
                <a:ext cx="143" cy="150"/>
                <a:chOff x="595" y="1174"/>
                <a:chExt cx="454" cy="479"/>
              </a:xfrm>
            </p:grpSpPr>
            <p:pic>
              <p:nvPicPr>
                <p:cNvPr id="1568" name="Picture 544" descr="circuler_1">
                  <a:extLst>
                    <a:ext uri="{FF2B5EF4-FFF2-40B4-BE49-F238E27FC236}">
                      <a16:creationId xmlns:a16="http://schemas.microsoft.com/office/drawing/2014/main" id="{2DA55E41-46C4-4E72-9084-1DA6BF4BB7E0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595" y="1174"/>
                  <a:ext cx="454" cy="47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569" name="Oval 545">
                  <a:extLst>
                    <a:ext uri="{FF2B5EF4-FFF2-40B4-BE49-F238E27FC236}">
                      <a16:creationId xmlns:a16="http://schemas.microsoft.com/office/drawing/2014/main" id="{755CF99A-39C4-444C-A237-E59F49419E6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595" y="1174"/>
                  <a:ext cx="451" cy="479"/>
                </a:xfrm>
                <a:prstGeom prst="ellipse">
                  <a:avLst/>
                </a:prstGeom>
                <a:solidFill>
                  <a:schemeClr val="hlink">
                    <a:alpha val="8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vi-VN"/>
                </a:p>
              </p:txBody>
            </p:sp>
            <p:pic>
              <p:nvPicPr>
                <p:cNvPr id="1570" name="Picture 546" descr="Picture2">
                  <a:extLst>
                    <a:ext uri="{FF2B5EF4-FFF2-40B4-BE49-F238E27FC236}">
                      <a16:creationId xmlns:a16="http://schemas.microsoft.com/office/drawing/2014/main" id="{B4256AD4-0028-4B1F-876C-673FBE0B0257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640" y="1179"/>
                  <a:ext cx="359" cy="169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1571" name="Freeform 547">
                <a:extLst>
                  <a:ext uri="{FF2B5EF4-FFF2-40B4-BE49-F238E27FC236}">
                    <a16:creationId xmlns:a16="http://schemas.microsoft.com/office/drawing/2014/main" id="{F0FACFEC-D113-4FF4-990F-205212632C90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18783173">
                <a:off x="4636" y="2657"/>
                <a:ext cx="232" cy="367"/>
              </a:xfrm>
              <a:custGeom>
                <a:avLst/>
                <a:gdLst>
                  <a:gd name="T0" fmla="*/ 144 w 603"/>
                  <a:gd name="T1" fmla="*/ 0 h 951"/>
                  <a:gd name="T2" fmla="*/ 0 w 603"/>
                  <a:gd name="T3" fmla="*/ 951 h 951"/>
                  <a:gd name="T4" fmla="*/ 602 w 603"/>
                  <a:gd name="T5" fmla="*/ 914 h 951"/>
                  <a:gd name="T6" fmla="*/ 144 w 603"/>
                  <a:gd name="T7" fmla="*/ 0 h 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3" h="951">
                    <a:moveTo>
                      <a:pt x="144" y="0"/>
                    </a:moveTo>
                    <a:cubicBezTo>
                      <a:pt x="72" y="475"/>
                      <a:pt x="0" y="951"/>
                      <a:pt x="0" y="951"/>
                    </a:cubicBezTo>
                    <a:cubicBezTo>
                      <a:pt x="0" y="951"/>
                      <a:pt x="301" y="932"/>
                      <a:pt x="602" y="914"/>
                    </a:cubicBezTo>
                    <a:cubicBezTo>
                      <a:pt x="603" y="489"/>
                      <a:pt x="144" y="0"/>
                      <a:pt x="144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  <a:alpha val="50000"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572" name="Freeform 548">
                <a:extLst>
                  <a:ext uri="{FF2B5EF4-FFF2-40B4-BE49-F238E27FC236}">
                    <a16:creationId xmlns:a16="http://schemas.microsoft.com/office/drawing/2014/main" id="{7D032630-1872-4B76-A95C-6BC3475A4D74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34983171">
                <a:off x="4402" y="3418"/>
                <a:ext cx="232" cy="366"/>
              </a:xfrm>
              <a:custGeom>
                <a:avLst/>
                <a:gdLst>
                  <a:gd name="T0" fmla="*/ 144 w 603"/>
                  <a:gd name="T1" fmla="*/ 0 h 951"/>
                  <a:gd name="T2" fmla="*/ 0 w 603"/>
                  <a:gd name="T3" fmla="*/ 951 h 951"/>
                  <a:gd name="T4" fmla="*/ 602 w 603"/>
                  <a:gd name="T5" fmla="*/ 914 h 951"/>
                  <a:gd name="T6" fmla="*/ 144 w 603"/>
                  <a:gd name="T7" fmla="*/ 0 h 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3" h="951">
                    <a:moveTo>
                      <a:pt x="144" y="0"/>
                    </a:moveTo>
                    <a:cubicBezTo>
                      <a:pt x="72" y="475"/>
                      <a:pt x="0" y="951"/>
                      <a:pt x="0" y="951"/>
                    </a:cubicBezTo>
                    <a:cubicBezTo>
                      <a:pt x="0" y="951"/>
                      <a:pt x="301" y="932"/>
                      <a:pt x="602" y="914"/>
                    </a:cubicBezTo>
                    <a:cubicBezTo>
                      <a:pt x="603" y="489"/>
                      <a:pt x="144" y="0"/>
                      <a:pt x="144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  <a:alpha val="50000"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573" name="Freeform 549">
                <a:extLst>
                  <a:ext uri="{FF2B5EF4-FFF2-40B4-BE49-F238E27FC236}">
                    <a16:creationId xmlns:a16="http://schemas.microsoft.com/office/drawing/2014/main" id="{436EF7E4-717A-4063-9879-FBC476B2A64F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29583173">
                <a:off x="5147" y="3668"/>
                <a:ext cx="232" cy="366"/>
              </a:xfrm>
              <a:custGeom>
                <a:avLst/>
                <a:gdLst>
                  <a:gd name="T0" fmla="*/ 144 w 603"/>
                  <a:gd name="T1" fmla="*/ 0 h 951"/>
                  <a:gd name="T2" fmla="*/ 0 w 603"/>
                  <a:gd name="T3" fmla="*/ 951 h 951"/>
                  <a:gd name="T4" fmla="*/ 602 w 603"/>
                  <a:gd name="T5" fmla="*/ 914 h 951"/>
                  <a:gd name="T6" fmla="*/ 144 w 603"/>
                  <a:gd name="T7" fmla="*/ 0 h 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3" h="951">
                    <a:moveTo>
                      <a:pt x="144" y="0"/>
                    </a:moveTo>
                    <a:cubicBezTo>
                      <a:pt x="72" y="475"/>
                      <a:pt x="0" y="951"/>
                      <a:pt x="0" y="951"/>
                    </a:cubicBezTo>
                    <a:cubicBezTo>
                      <a:pt x="0" y="951"/>
                      <a:pt x="301" y="932"/>
                      <a:pt x="602" y="914"/>
                    </a:cubicBezTo>
                    <a:cubicBezTo>
                      <a:pt x="603" y="489"/>
                      <a:pt x="144" y="0"/>
                      <a:pt x="144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  <a:alpha val="50000"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</p:grpSp>
      </p:grpSp>
      <p:grpSp>
        <p:nvGrpSpPr>
          <p:cNvPr id="1574" name="Group 550">
            <a:extLst>
              <a:ext uri="{FF2B5EF4-FFF2-40B4-BE49-F238E27FC236}">
                <a16:creationId xmlns:a16="http://schemas.microsoft.com/office/drawing/2014/main" id="{8CDACB47-0170-40C3-8A44-4CF024206085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7702550" y="0"/>
            <a:ext cx="795338" cy="1230313"/>
            <a:chOff x="4852" y="0"/>
            <a:chExt cx="501" cy="775"/>
          </a:xfrm>
        </p:grpSpPr>
        <p:sp>
          <p:nvSpPr>
            <p:cNvPr id="1575" name="Rectangle 551">
              <a:extLst>
                <a:ext uri="{FF2B5EF4-FFF2-40B4-BE49-F238E27FC236}">
                  <a16:creationId xmlns:a16="http://schemas.microsoft.com/office/drawing/2014/main" id="{552C733A-0234-4BEF-B6A5-6802D4C8D50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 flipH="1">
              <a:off x="5082" y="0"/>
              <a:ext cx="40" cy="409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tint val="63529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vi-VN"/>
            </a:p>
          </p:txBody>
        </p:sp>
        <p:grpSp>
          <p:nvGrpSpPr>
            <p:cNvPr id="1576" name="Group 552">
              <a:extLst>
                <a:ext uri="{FF2B5EF4-FFF2-40B4-BE49-F238E27FC236}">
                  <a16:creationId xmlns:a16="http://schemas.microsoft.com/office/drawing/2014/main" id="{4F1253A4-7830-47F9-9BFE-0A48E77288E6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4852" y="270"/>
              <a:ext cx="501" cy="505"/>
              <a:chOff x="1776" y="2304"/>
              <a:chExt cx="1766" cy="1779"/>
            </a:xfrm>
          </p:grpSpPr>
          <p:sp>
            <p:nvSpPr>
              <p:cNvPr id="1577" name="Freeform 553">
                <a:extLst>
                  <a:ext uri="{FF2B5EF4-FFF2-40B4-BE49-F238E27FC236}">
                    <a16:creationId xmlns:a16="http://schemas.microsoft.com/office/drawing/2014/main" id="{0E5FDB62-1047-4884-BCE8-638C8133FF9A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1381608">
                <a:off x="2855" y="2408"/>
                <a:ext cx="687" cy="955"/>
              </a:xfrm>
              <a:custGeom>
                <a:avLst/>
                <a:gdLst>
                  <a:gd name="T0" fmla="*/ 276 w 1302"/>
                  <a:gd name="T1" fmla="*/ 0 h 1818"/>
                  <a:gd name="T2" fmla="*/ 0 w 1302"/>
                  <a:gd name="T3" fmla="*/ 1818 h 1818"/>
                  <a:gd name="T4" fmla="*/ 276 w 1302"/>
                  <a:gd name="T5" fmla="*/ 0 h 1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02" h="1818">
                    <a:moveTo>
                      <a:pt x="276" y="0"/>
                    </a:moveTo>
                    <a:cubicBezTo>
                      <a:pt x="1302" y="1171"/>
                      <a:pt x="322" y="1635"/>
                      <a:pt x="0" y="1818"/>
                    </a:cubicBezTo>
                    <a:cubicBezTo>
                      <a:pt x="0" y="1818"/>
                      <a:pt x="276" y="0"/>
                      <a:pt x="276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72941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578" name="Freeform 554">
                <a:extLst>
                  <a:ext uri="{FF2B5EF4-FFF2-40B4-BE49-F238E27FC236}">
                    <a16:creationId xmlns:a16="http://schemas.microsoft.com/office/drawing/2014/main" id="{60B00CF4-C922-4B4A-9BD1-0A5DF95B1FEC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1381608">
                <a:off x="3023" y="2382"/>
                <a:ext cx="318" cy="500"/>
              </a:xfrm>
              <a:custGeom>
                <a:avLst/>
                <a:gdLst>
                  <a:gd name="T0" fmla="*/ 144 w 603"/>
                  <a:gd name="T1" fmla="*/ 0 h 951"/>
                  <a:gd name="T2" fmla="*/ 0 w 603"/>
                  <a:gd name="T3" fmla="*/ 951 h 951"/>
                  <a:gd name="T4" fmla="*/ 602 w 603"/>
                  <a:gd name="T5" fmla="*/ 914 h 951"/>
                  <a:gd name="T6" fmla="*/ 144 w 603"/>
                  <a:gd name="T7" fmla="*/ 0 h 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3" h="951">
                    <a:moveTo>
                      <a:pt x="144" y="0"/>
                    </a:moveTo>
                    <a:cubicBezTo>
                      <a:pt x="72" y="475"/>
                      <a:pt x="0" y="951"/>
                      <a:pt x="0" y="951"/>
                    </a:cubicBezTo>
                    <a:cubicBezTo>
                      <a:pt x="0" y="951"/>
                      <a:pt x="301" y="932"/>
                      <a:pt x="602" y="914"/>
                    </a:cubicBezTo>
                    <a:cubicBezTo>
                      <a:pt x="603" y="489"/>
                      <a:pt x="144" y="0"/>
                      <a:pt x="144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  <a:alpha val="50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579" name="Freeform 555">
                <a:extLst>
                  <a:ext uri="{FF2B5EF4-FFF2-40B4-BE49-F238E27FC236}">
                    <a16:creationId xmlns:a16="http://schemas.microsoft.com/office/drawing/2014/main" id="{950AE712-A536-44A7-B6E7-83540AC79921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1381608">
                <a:off x="2806" y="2648"/>
                <a:ext cx="512" cy="670"/>
              </a:xfrm>
              <a:custGeom>
                <a:avLst/>
                <a:gdLst>
                  <a:gd name="T0" fmla="*/ 636 w 972"/>
                  <a:gd name="T1" fmla="*/ 0 h 1275"/>
                  <a:gd name="T2" fmla="*/ 0 w 972"/>
                  <a:gd name="T3" fmla="*/ 1275 h 1275"/>
                  <a:gd name="T4" fmla="*/ 636 w 972"/>
                  <a:gd name="T5" fmla="*/ 0 h 1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72" h="1275">
                    <a:moveTo>
                      <a:pt x="636" y="0"/>
                    </a:moveTo>
                    <a:cubicBezTo>
                      <a:pt x="972" y="726"/>
                      <a:pt x="322" y="1092"/>
                      <a:pt x="0" y="1275"/>
                    </a:cubicBezTo>
                    <a:cubicBezTo>
                      <a:pt x="0" y="1275"/>
                      <a:pt x="564" y="852"/>
                      <a:pt x="636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shade val="46275"/>
                      <a:invGamma/>
                      <a:alpha val="30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580" name="Freeform 556">
                <a:extLst>
                  <a:ext uri="{FF2B5EF4-FFF2-40B4-BE49-F238E27FC236}">
                    <a16:creationId xmlns:a16="http://schemas.microsoft.com/office/drawing/2014/main" id="{D4C82C8E-F0AE-4C89-90C2-F45E960AB4D2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1381608">
                <a:off x="2797" y="2691"/>
                <a:ext cx="482" cy="619"/>
              </a:xfrm>
              <a:custGeom>
                <a:avLst/>
                <a:gdLst>
                  <a:gd name="T0" fmla="*/ 678 w 912"/>
                  <a:gd name="T1" fmla="*/ 0 h 1179"/>
                  <a:gd name="T2" fmla="*/ 0 w 912"/>
                  <a:gd name="T3" fmla="*/ 1179 h 1179"/>
                  <a:gd name="T4" fmla="*/ 678 w 912"/>
                  <a:gd name="T5" fmla="*/ 0 h 1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12" h="1179">
                    <a:moveTo>
                      <a:pt x="678" y="0"/>
                    </a:moveTo>
                    <a:cubicBezTo>
                      <a:pt x="912" y="678"/>
                      <a:pt x="322" y="996"/>
                      <a:pt x="0" y="1179"/>
                    </a:cubicBezTo>
                    <a:cubicBezTo>
                      <a:pt x="0" y="1179"/>
                      <a:pt x="878" y="652"/>
                      <a:pt x="67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shade val="46275"/>
                      <a:invGamma/>
                      <a:alpha val="30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581" name="Freeform 557">
                <a:extLst>
                  <a:ext uri="{FF2B5EF4-FFF2-40B4-BE49-F238E27FC236}">
                    <a16:creationId xmlns:a16="http://schemas.microsoft.com/office/drawing/2014/main" id="{14FA2A40-8489-4654-89D2-4698DD1007F8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4018392">
                <a:off x="2372" y="2458"/>
                <a:ext cx="446" cy="836"/>
              </a:xfrm>
              <a:custGeom>
                <a:avLst/>
                <a:gdLst>
                  <a:gd name="T0" fmla="*/ 0 w 847"/>
                  <a:gd name="T1" fmla="*/ 1056 h 1584"/>
                  <a:gd name="T2" fmla="*/ 693 w 847"/>
                  <a:gd name="T3" fmla="*/ 0 h 1584"/>
                  <a:gd name="T4" fmla="*/ 768 w 847"/>
                  <a:gd name="T5" fmla="*/ 1359 h 1584"/>
                  <a:gd name="T6" fmla="*/ 27 w 847"/>
                  <a:gd name="T7" fmla="*/ 1191 h 1584"/>
                  <a:gd name="T8" fmla="*/ 0 w 847"/>
                  <a:gd name="T9" fmla="*/ 1056 h 1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7" h="1584">
                    <a:moveTo>
                      <a:pt x="0" y="1056"/>
                    </a:moveTo>
                    <a:cubicBezTo>
                      <a:pt x="847" y="588"/>
                      <a:pt x="705" y="234"/>
                      <a:pt x="693" y="0"/>
                    </a:cubicBezTo>
                    <a:cubicBezTo>
                      <a:pt x="693" y="0"/>
                      <a:pt x="819" y="462"/>
                      <a:pt x="768" y="1359"/>
                    </a:cubicBezTo>
                    <a:cubicBezTo>
                      <a:pt x="507" y="1584"/>
                      <a:pt x="27" y="1191"/>
                      <a:pt x="27" y="1191"/>
                    </a:cubicBezTo>
                    <a:lnTo>
                      <a:pt x="0" y="105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85882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582" name="Freeform 558">
                <a:extLst>
                  <a:ext uri="{FF2B5EF4-FFF2-40B4-BE49-F238E27FC236}">
                    <a16:creationId xmlns:a16="http://schemas.microsoft.com/office/drawing/2014/main" id="{DE5DFD46-E6CE-4B93-B682-550931D279D1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-4018392">
                <a:off x="2562" y="2344"/>
                <a:ext cx="109" cy="752"/>
              </a:xfrm>
              <a:custGeom>
                <a:avLst/>
                <a:gdLst>
                  <a:gd name="T0" fmla="*/ 0 w 208"/>
                  <a:gd name="T1" fmla="*/ 586 h 1425"/>
                  <a:gd name="T2" fmla="*/ 82 w 208"/>
                  <a:gd name="T3" fmla="*/ 0 h 1425"/>
                  <a:gd name="T4" fmla="*/ 157 w 208"/>
                  <a:gd name="T5" fmla="*/ 1359 h 1425"/>
                  <a:gd name="T6" fmla="*/ 1 w 208"/>
                  <a:gd name="T7" fmla="*/ 1425 h 1425"/>
                  <a:gd name="T8" fmla="*/ 0 w 208"/>
                  <a:gd name="T9" fmla="*/ 586 h 1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1425">
                    <a:moveTo>
                      <a:pt x="0" y="586"/>
                    </a:moveTo>
                    <a:cubicBezTo>
                      <a:pt x="124" y="222"/>
                      <a:pt x="96" y="102"/>
                      <a:pt x="82" y="0"/>
                    </a:cubicBezTo>
                    <a:cubicBezTo>
                      <a:pt x="82" y="0"/>
                      <a:pt x="208" y="462"/>
                      <a:pt x="157" y="1359"/>
                    </a:cubicBezTo>
                    <a:cubicBezTo>
                      <a:pt x="75" y="1421"/>
                      <a:pt x="1" y="1425"/>
                      <a:pt x="1" y="1425"/>
                    </a:cubicBezTo>
                    <a:lnTo>
                      <a:pt x="0" y="58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gamma/>
                      <a:shade val="72941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583" name="Freeform 559">
                <a:extLst>
                  <a:ext uri="{FF2B5EF4-FFF2-40B4-BE49-F238E27FC236}">
                    <a16:creationId xmlns:a16="http://schemas.microsoft.com/office/drawing/2014/main" id="{43A8E25A-A676-4F60-9320-91EF5F1A2CDA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4018392">
                <a:off x="2639" y="2968"/>
                <a:ext cx="124" cy="224"/>
              </a:xfrm>
              <a:custGeom>
                <a:avLst/>
                <a:gdLst>
                  <a:gd name="T0" fmla="*/ 2 w 237"/>
                  <a:gd name="T1" fmla="*/ 143 h 425"/>
                  <a:gd name="T2" fmla="*/ 237 w 237"/>
                  <a:gd name="T3" fmla="*/ 0 h 425"/>
                  <a:gd name="T4" fmla="*/ 234 w 237"/>
                  <a:gd name="T5" fmla="*/ 425 h 425"/>
                  <a:gd name="T6" fmla="*/ 0 w 237"/>
                  <a:gd name="T7" fmla="*/ 276 h 425"/>
                  <a:gd name="T8" fmla="*/ 2 w 237"/>
                  <a:gd name="T9" fmla="*/ 143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425">
                    <a:moveTo>
                      <a:pt x="2" y="143"/>
                    </a:moveTo>
                    <a:lnTo>
                      <a:pt x="237" y="0"/>
                    </a:lnTo>
                    <a:lnTo>
                      <a:pt x="234" y="425"/>
                    </a:lnTo>
                    <a:cubicBezTo>
                      <a:pt x="69" y="339"/>
                      <a:pt x="0" y="276"/>
                      <a:pt x="0" y="276"/>
                    </a:cubicBezTo>
                    <a:lnTo>
                      <a:pt x="2" y="14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gamma/>
                      <a:shade val="79216"/>
                      <a:invGamma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584" name="Freeform 560">
                <a:extLst>
                  <a:ext uri="{FF2B5EF4-FFF2-40B4-BE49-F238E27FC236}">
                    <a16:creationId xmlns:a16="http://schemas.microsoft.com/office/drawing/2014/main" id="{BA76D716-4267-4E4B-8BC0-01DA836925AC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4018392">
                <a:off x="1997" y="2166"/>
                <a:ext cx="684" cy="959"/>
              </a:xfrm>
              <a:custGeom>
                <a:avLst/>
                <a:gdLst>
                  <a:gd name="T0" fmla="*/ 276 w 1302"/>
                  <a:gd name="T1" fmla="*/ 0 h 1818"/>
                  <a:gd name="T2" fmla="*/ 0 w 1302"/>
                  <a:gd name="T3" fmla="*/ 1818 h 1818"/>
                  <a:gd name="T4" fmla="*/ 276 w 1302"/>
                  <a:gd name="T5" fmla="*/ 0 h 1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02" h="1818">
                    <a:moveTo>
                      <a:pt x="276" y="0"/>
                    </a:moveTo>
                    <a:cubicBezTo>
                      <a:pt x="1302" y="1171"/>
                      <a:pt x="322" y="1635"/>
                      <a:pt x="0" y="1818"/>
                    </a:cubicBezTo>
                    <a:cubicBezTo>
                      <a:pt x="0" y="1818"/>
                      <a:pt x="276" y="0"/>
                      <a:pt x="276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72941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585" name="Freeform 561">
                <a:extLst>
                  <a:ext uri="{FF2B5EF4-FFF2-40B4-BE49-F238E27FC236}">
                    <a16:creationId xmlns:a16="http://schemas.microsoft.com/office/drawing/2014/main" id="{A7EE9CD1-1042-4940-AC26-7C35B67DCA84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-4018392">
                <a:off x="2181" y="2445"/>
                <a:ext cx="511" cy="673"/>
              </a:xfrm>
              <a:custGeom>
                <a:avLst/>
                <a:gdLst>
                  <a:gd name="T0" fmla="*/ 636 w 972"/>
                  <a:gd name="T1" fmla="*/ 0 h 1275"/>
                  <a:gd name="T2" fmla="*/ 0 w 972"/>
                  <a:gd name="T3" fmla="*/ 1275 h 1275"/>
                  <a:gd name="T4" fmla="*/ 636 w 972"/>
                  <a:gd name="T5" fmla="*/ 0 h 1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72" h="1275">
                    <a:moveTo>
                      <a:pt x="636" y="0"/>
                    </a:moveTo>
                    <a:cubicBezTo>
                      <a:pt x="972" y="726"/>
                      <a:pt x="322" y="1092"/>
                      <a:pt x="0" y="1275"/>
                    </a:cubicBezTo>
                    <a:cubicBezTo>
                      <a:pt x="0" y="1275"/>
                      <a:pt x="564" y="852"/>
                      <a:pt x="636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shade val="46275"/>
                      <a:invGamma/>
                      <a:alpha val="30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586" name="Freeform 562">
                <a:extLst>
                  <a:ext uri="{FF2B5EF4-FFF2-40B4-BE49-F238E27FC236}">
                    <a16:creationId xmlns:a16="http://schemas.microsoft.com/office/drawing/2014/main" id="{B8C4F8CA-3E25-4745-A7D2-BF844A1F6B84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4018392">
                <a:off x="2214" y="2497"/>
                <a:ext cx="479" cy="622"/>
              </a:xfrm>
              <a:custGeom>
                <a:avLst/>
                <a:gdLst>
                  <a:gd name="T0" fmla="*/ 678 w 912"/>
                  <a:gd name="T1" fmla="*/ 0 h 1179"/>
                  <a:gd name="T2" fmla="*/ 0 w 912"/>
                  <a:gd name="T3" fmla="*/ 1179 h 1179"/>
                  <a:gd name="T4" fmla="*/ 678 w 912"/>
                  <a:gd name="T5" fmla="*/ 0 h 1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12" h="1179">
                    <a:moveTo>
                      <a:pt x="678" y="0"/>
                    </a:moveTo>
                    <a:cubicBezTo>
                      <a:pt x="912" y="678"/>
                      <a:pt x="322" y="996"/>
                      <a:pt x="0" y="1179"/>
                    </a:cubicBezTo>
                    <a:cubicBezTo>
                      <a:pt x="0" y="1179"/>
                      <a:pt x="878" y="652"/>
                      <a:pt x="67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shade val="46275"/>
                      <a:invGamma/>
                      <a:alpha val="30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587" name="Freeform 563">
                <a:extLst>
                  <a:ext uri="{FF2B5EF4-FFF2-40B4-BE49-F238E27FC236}">
                    <a16:creationId xmlns:a16="http://schemas.microsoft.com/office/drawing/2014/main" id="{B1597EDB-7C62-4B9B-850F-997D9F3A319E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4018392">
                <a:off x="2207" y="2485"/>
                <a:ext cx="504" cy="622"/>
              </a:xfrm>
              <a:custGeom>
                <a:avLst/>
                <a:gdLst>
                  <a:gd name="T0" fmla="*/ 678 w 960"/>
                  <a:gd name="T1" fmla="*/ 0 h 1179"/>
                  <a:gd name="T2" fmla="*/ 0 w 960"/>
                  <a:gd name="T3" fmla="*/ 1179 h 1179"/>
                  <a:gd name="T4" fmla="*/ 678 w 960"/>
                  <a:gd name="T5" fmla="*/ 0 h 1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0" h="1179">
                    <a:moveTo>
                      <a:pt x="678" y="0"/>
                    </a:moveTo>
                    <a:cubicBezTo>
                      <a:pt x="921" y="696"/>
                      <a:pt x="322" y="996"/>
                      <a:pt x="0" y="1179"/>
                    </a:cubicBezTo>
                    <a:cubicBezTo>
                      <a:pt x="0" y="1179"/>
                      <a:pt x="960" y="789"/>
                      <a:pt x="67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588" name="Freeform 564">
                <a:extLst>
                  <a:ext uri="{FF2B5EF4-FFF2-40B4-BE49-F238E27FC236}">
                    <a16:creationId xmlns:a16="http://schemas.microsoft.com/office/drawing/2014/main" id="{A021859B-D365-4BEE-A835-3CD770ED7284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4018392">
                <a:off x="2685" y="2907"/>
                <a:ext cx="390" cy="207"/>
              </a:xfrm>
              <a:custGeom>
                <a:avLst/>
                <a:gdLst>
                  <a:gd name="T0" fmla="*/ 741 w 741"/>
                  <a:gd name="T1" fmla="*/ 168 h 393"/>
                  <a:gd name="T2" fmla="*/ 0 w 741"/>
                  <a:gd name="T3" fmla="*/ 0 h 393"/>
                  <a:gd name="T4" fmla="*/ 741 w 741"/>
                  <a:gd name="T5" fmla="*/ 168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41" h="393">
                    <a:moveTo>
                      <a:pt x="741" y="168"/>
                    </a:moveTo>
                    <a:cubicBezTo>
                      <a:pt x="480" y="393"/>
                      <a:pt x="0" y="0"/>
                      <a:pt x="0" y="0"/>
                    </a:cubicBezTo>
                    <a:cubicBezTo>
                      <a:pt x="516" y="387"/>
                      <a:pt x="741" y="168"/>
                      <a:pt x="741" y="1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589" name="Freeform 565">
                <a:extLst>
                  <a:ext uri="{FF2B5EF4-FFF2-40B4-BE49-F238E27FC236}">
                    <a16:creationId xmlns:a16="http://schemas.microsoft.com/office/drawing/2014/main" id="{F6A13F3D-0B24-4880-88C3-C591DCC0FCA5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9418392">
                <a:off x="2126" y="2824"/>
                <a:ext cx="447" cy="832"/>
              </a:xfrm>
              <a:custGeom>
                <a:avLst/>
                <a:gdLst>
                  <a:gd name="T0" fmla="*/ 0 w 847"/>
                  <a:gd name="T1" fmla="*/ 1056 h 1584"/>
                  <a:gd name="T2" fmla="*/ 693 w 847"/>
                  <a:gd name="T3" fmla="*/ 0 h 1584"/>
                  <a:gd name="T4" fmla="*/ 768 w 847"/>
                  <a:gd name="T5" fmla="*/ 1359 h 1584"/>
                  <a:gd name="T6" fmla="*/ 27 w 847"/>
                  <a:gd name="T7" fmla="*/ 1191 h 1584"/>
                  <a:gd name="T8" fmla="*/ 0 w 847"/>
                  <a:gd name="T9" fmla="*/ 1056 h 1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7" h="1584">
                    <a:moveTo>
                      <a:pt x="0" y="1056"/>
                    </a:moveTo>
                    <a:cubicBezTo>
                      <a:pt x="847" y="588"/>
                      <a:pt x="705" y="234"/>
                      <a:pt x="693" y="0"/>
                    </a:cubicBezTo>
                    <a:cubicBezTo>
                      <a:pt x="693" y="0"/>
                      <a:pt x="819" y="462"/>
                      <a:pt x="768" y="1359"/>
                    </a:cubicBezTo>
                    <a:cubicBezTo>
                      <a:pt x="507" y="1584"/>
                      <a:pt x="27" y="1191"/>
                      <a:pt x="27" y="1191"/>
                    </a:cubicBezTo>
                    <a:lnTo>
                      <a:pt x="0" y="105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85882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590" name="Freeform 566">
                <a:extLst>
                  <a:ext uri="{FF2B5EF4-FFF2-40B4-BE49-F238E27FC236}">
                    <a16:creationId xmlns:a16="http://schemas.microsoft.com/office/drawing/2014/main" id="{F99F27A6-3F82-41EF-BC8E-E81756B53FAC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-9418392">
                <a:off x="2137" y="2845"/>
                <a:ext cx="110" cy="748"/>
              </a:xfrm>
              <a:custGeom>
                <a:avLst/>
                <a:gdLst>
                  <a:gd name="T0" fmla="*/ 0 w 208"/>
                  <a:gd name="T1" fmla="*/ 586 h 1425"/>
                  <a:gd name="T2" fmla="*/ 82 w 208"/>
                  <a:gd name="T3" fmla="*/ 0 h 1425"/>
                  <a:gd name="T4" fmla="*/ 157 w 208"/>
                  <a:gd name="T5" fmla="*/ 1359 h 1425"/>
                  <a:gd name="T6" fmla="*/ 1 w 208"/>
                  <a:gd name="T7" fmla="*/ 1425 h 1425"/>
                  <a:gd name="T8" fmla="*/ 0 w 208"/>
                  <a:gd name="T9" fmla="*/ 586 h 1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1425">
                    <a:moveTo>
                      <a:pt x="0" y="586"/>
                    </a:moveTo>
                    <a:cubicBezTo>
                      <a:pt x="124" y="222"/>
                      <a:pt x="96" y="102"/>
                      <a:pt x="82" y="0"/>
                    </a:cubicBezTo>
                    <a:cubicBezTo>
                      <a:pt x="82" y="0"/>
                      <a:pt x="208" y="462"/>
                      <a:pt x="157" y="1359"/>
                    </a:cubicBezTo>
                    <a:cubicBezTo>
                      <a:pt x="75" y="1421"/>
                      <a:pt x="1" y="1425"/>
                      <a:pt x="1" y="1425"/>
                    </a:cubicBezTo>
                    <a:lnTo>
                      <a:pt x="0" y="58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gamma/>
                      <a:shade val="72941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591" name="Freeform 567">
                <a:extLst>
                  <a:ext uri="{FF2B5EF4-FFF2-40B4-BE49-F238E27FC236}">
                    <a16:creationId xmlns:a16="http://schemas.microsoft.com/office/drawing/2014/main" id="{013D48E0-CBE2-4BC4-BB3E-F171F9C7529C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9418392">
                <a:off x="2491" y="3023"/>
                <a:ext cx="126" cy="224"/>
              </a:xfrm>
              <a:custGeom>
                <a:avLst/>
                <a:gdLst>
                  <a:gd name="T0" fmla="*/ 2 w 237"/>
                  <a:gd name="T1" fmla="*/ 143 h 425"/>
                  <a:gd name="T2" fmla="*/ 237 w 237"/>
                  <a:gd name="T3" fmla="*/ 0 h 425"/>
                  <a:gd name="T4" fmla="*/ 234 w 237"/>
                  <a:gd name="T5" fmla="*/ 425 h 425"/>
                  <a:gd name="T6" fmla="*/ 0 w 237"/>
                  <a:gd name="T7" fmla="*/ 276 h 425"/>
                  <a:gd name="T8" fmla="*/ 2 w 237"/>
                  <a:gd name="T9" fmla="*/ 143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425">
                    <a:moveTo>
                      <a:pt x="2" y="143"/>
                    </a:moveTo>
                    <a:lnTo>
                      <a:pt x="237" y="0"/>
                    </a:lnTo>
                    <a:lnTo>
                      <a:pt x="234" y="425"/>
                    </a:lnTo>
                    <a:cubicBezTo>
                      <a:pt x="69" y="339"/>
                      <a:pt x="0" y="276"/>
                      <a:pt x="0" y="276"/>
                    </a:cubicBezTo>
                    <a:lnTo>
                      <a:pt x="2" y="14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gamma/>
                      <a:shade val="79216"/>
                      <a:invGamma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592" name="Freeform 568">
                <a:extLst>
                  <a:ext uri="{FF2B5EF4-FFF2-40B4-BE49-F238E27FC236}">
                    <a16:creationId xmlns:a16="http://schemas.microsoft.com/office/drawing/2014/main" id="{52BD6909-3FA8-4471-8D91-799703041ABA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9418392">
                <a:off x="1776" y="3018"/>
                <a:ext cx="687" cy="955"/>
              </a:xfrm>
              <a:custGeom>
                <a:avLst/>
                <a:gdLst>
                  <a:gd name="T0" fmla="*/ 276 w 1302"/>
                  <a:gd name="T1" fmla="*/ 0 h 1818"/>
                  <a:gd name="T2" fmla="*/ 0 w 1302"/>
                  <a:gd name="T3" fmla="*/ 1818 h 1818"/>
                  <a:gd name="T4" fmla="*/ 276 w 1302"/>
                  <a:gd name="T5" fmla="*/ 0 h 1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02" h="1818">
                    <a:moveTo>
                      <a:pt x="276" y="0"/>
                    </a:moveTo>
                    <a:cubicBezTo>
                      <a:pt x="1302" y="1171"/>
                      <a:pt x="322" y="1635"/>
                      <a:pt x="0" y="1818"/>
                    </a:cubicBezTo>
                    <a:cubicBezTo>
                      <a:pt x="0" y="1818"/>
                      <a:pt x="276" y="0"/>
                      <a:pt x="276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72941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593" name="Freeform 569">
                <a:extLst>
                  <a:ext uri="{FF2B5EF4-FFF2-40B4-BE49-F238E27FC236}">
                    <a16:creationId xmlns:a16="http://schemas.microsoft.com/office/drawing/2014/main" id="{1ABAAC86-2DB3-49A9-8EF0-B1106226D3E7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-9418392">
                <a:off x="1999" y="3064"/>
                <a:ext cx="513" cy="670"/>
              </a:xfrm>
              <a:custGeom>
                <a:avLst/>
                <a:gdLst>
                  <a:gd name="T0" fmla="*/ 636 w 972"/>
                  <a:gd name="T1" fmla="*/ 0 h 1275"/>
                  <a:gd name="T2" fmla="*/ 0 w 972"/>
                  <a:gd name="T3" fmla="*/ 1275 h 1275"/>
                  <a:gd name="T4" fmla="*/ 636 w 972"/>
                  <a:gd name="T5" fmla="*/ 0 h 1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72" h="1275">
                    <a:moveTo>
                      <a:pt x="636" y="0"/>
                    </a:moveTo>
                    <a:cubicBezTo>
                      <a:pt x="972" y="726"/>
                      <a:pt x="322" y="1092"/>
                      <a:pt x="0" y="1275"/>
                    </a:cubicBezTo>
                    <a:cubicBezTo>
                      <a:pt x="0" y="1275"/>
                      <a:pt x="564" y="852"/>
                      <a:pt x="636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shade val="46275"/>
                      <a:invGamma/>
                      <a:alpha val="30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594" name="Freeform 570">
                <a:extLst>
                  <a:ext uri="{FF2B5EF4-FFF2-40B4-BE49-F238E27FC236}">
                    <a16:creationId xmlns:a16="http://schemas.microsoft.com/office/drawing/2014/main" id="{40AD175C-D966-4210-98FE-66F75275A0D9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9418392">
                <a:off x="2038" y="3072"/>
                <a:ext cx="482" cy="619"/>
              </a:xfrm>
              <a:custGeom>
                <a:avLst/>
                <a:gdLst>
                  <a:gd name="T0" fmla="*/ 678 w 912"/>
                  <a:gd name="T1" fmla="*/ 0 h 1179"/>
                  <a:gd name="T2" fmla="*/ 0 w 912"/>
                  <a:gd name="T3" fmla="*/ 1179 h 1179"/>
                  <a:gd name="T4" fmla="*/ 678 w 912"/>
                  <a:gd name="T5" fmla="*/ 0 h 1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12" h="1179">
                    <a:moveTo>
                      <a:pt x="678" y="0"/>
                    </a:moveTo>
                    <a:cubicBezTo>
                      <a:pt x="912" y="678"/>
                      <a:pt x="322" y="996"/>
                      <a:pt x="0" y="1179"/>
                    </a:cubicBezTo>
                    <a:cubicBezTo>
                      <a:pt x="0" y="1179"/>
                      <a:pt x="878" y="652"/>
                      <a:pt x="67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shade val="46275"/>
                      <a:invGamma/>
                      <a:alpha val="30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595" name="Freeform 571">
                <a:extLst>
                  <a:ext uri="{FF2B5EF4-FFF2-40B4-BE49-F238E27FC236}">
                    <a16:creationId xmlns:a16="http://schemas.microsoft.com/office/drawing/2014/main" id="{A0B5CFB7-FC9E-4002-B835-39F9F42C048D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9418392">
                <a:off x="2014" y="3067"/>
                <a:ext cx="507" cy="620"/>
              </a:xfrm>
              <a:custGeom>
                <a:avLst/>
                <a:gdLst>
                  <a:gd name="T0" fmla="*/ 678 w 960"/>
                  <a:gd name="T1" fmla="*/ 0 h 1179"/>
                  <a:gd name="T2" fmla="*/ 0 w 960"/>
                  <a:gd name="T3" fmla="*/ 1179 h 1179"/>
                  <a:gd name="T4" fmla="*/ 678 w 960"/>
                  <a:gd name="T5" fmla="*/ 0 h 1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0" h="1179">
                    <a:moveTo>
                      <a:pt x="678" y="0"/>
                    </a:moveTo>
                    <a:cubicBezTo>
                      <a:pt x="921" y="696"/>
                      <a:pt x="322" y="996"/>
                      <a:pt x="0" y="1179"/>
                    </a:cubicBezTo>
                    <a:cubicBezTo>
                      <a:pt x="0" y="1179"/>
                      <a:pt x="960" y="789"/>
                      <a:pt x="67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596" name="Freeform 572">
                <a:extLst>
                  <a:ext uri="{FF2B5EF4-FFF2-40B4-BE49-F238E27FC236}">
                    <a16:creationId xmlns:a16="http://schemas.microsoft.com/office/drawing/2014/main" id="{2D2EED9C-7FFF-4AE2-B314-9793A22FF22D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9418392">
                <a:off x="2289" y="2853"/>
                <a:ext cx="391" cy="207"/>
              </a:xfrm>
              <a:custGeom>
                <a:avLst/>
                <a:gdLst>
                  <a:gd name="T0" fmla="*/ 741 w 741"/>
                  <a:gd name="T1" fmla="*/ 168 h 393"/>
                  <a:gd name="T2" fmla="*/ 0 w 741"/>
                  <a:gd name="T3" fmla="*/ 0 h 393"/>
                  <a:gd name="T4" fmla="*/ 741 w 741"/>
                  <a:gd name="T5" fmla="*/ 168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41" h="393">
                    <a:moveTo>
                      <a:pt x="741" y="168"/>
                    </a:moveTo>
                    <a:cubicBezTo>
                      <a:pt x="480" y="393"/>
                      <a:pt x="0" y="0"/>
                      <a:pt x="0" y="0"/>
                    </a:cubicBezTo>
                    <a:cubicBezTo>
                      <a:pt x="516" y="387"/>
                      <a:pt x="741" y="168"/>
                      <a:pt x="741" y="1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grpSp>
            <p:nvGrpSpPr>
              <p:cNvPr id="1597" name="Group 573">
                <a:extLst>
                  <a:ext uri="{FF2B5EF4-FFF2-40B4-BE49-F238E27FC236}">
                    <a16:creationId xmlns:a16="http://schemas.microsoft.com/office/drawing/2014/main" id="{424625C1-57D8-458A-AA47-B61DBDAB5C0F}"/>
                  </a:ext>
                </a:extLst>
              </p:cNvPr>
              <p:cNvGrpSpPr>
                <a:grpSpLocks/>
              </p:cNvGrpSpPr>
              <p:nvPr userDrawn="1"/>
            </p:nvGrpSpPr>
            <p:grpSpPr bwMode="auto">
              <a:xfrm>
                <a:off x="2282" y="3180"/>
                <a:ext cx="1153" cy="903"/>
                <a:chOff x="2282" y="3180"/>
                <a:chExt cx="1153" cy="903"/>
              </a:xfrm>
            </p:grpSpPr>
            <p:sp>
              <p:nvSpPr>
                <p:cNvPr id="1598" name="Freeform 574">
                  <a:extLst>
                    <a:ext uri="{FF2B5EF4-FFF2-40B4-BE49-F238E27FC236}">
                      <a16:creationId xmlns:a16="http://schemas.microsoft.com/office/drawing/2014/main" id="{D8A3F9B3-4703-4DCB-B880-99078DFB65B0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14818392">
                  <a:off x="2477" y="3093"/>
                  <a:ext cx="446" cy="835"/>
                </a:xfrm>
                <a:custGeom>
                  <a:avLst/>
                  <a:gdLst>
                    <a:gd name="T0" fmla="*/ 0 w 847"/>
                    <a:gd name="T1" fmla="*/ 1056 h 1584"/>
                    <a:gd name="T2" fmla="*/ 693 w 847"/>
                    <a:gd name="T3" fmla="*/ 0 h 1584"/>
                    <a:gd name="T4" fmla="*/ 768 w 847"/>
                    <a:gd name="T5" fmla="*/ 1359 h 1584"/>
                    <a:gd name="T6" fmla="*/ 27 w 847"/>
                    <a:gd name="T7" fmla="*/ 1191 h 1584"/>
                    <a:gd name="T8" fmla="*/ 0 w 847"/>
                    <a:gd name="T9" fmla="*/ 1056 h 15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7" h="1584">
                      <a:moveTo>
                        <a:pt x="0" y="1056"/>
                      </a:moveTo>
                      <a:cubicBezTo>
                        <a:pt x="847" y="588"/>
                        <a:pt x="705" y="234"/>
                        <a:pt x="693" y="0"/>
                      </a:cubicBezTo>
                      <a:cubicBezTo>
                        <a:pt x="693" y="0"/>
                        <a:pt x="819" y="462"/>
                        <a:pt x="768" y="1359"/>
                      </a:cubicBezTo>
                      <a:cubicBezTo>
                        <a:pt x="507" y="1584"/>
                        <a:pt x="27" y="1191"/>
                        <a:pt x="27" y="1191"/>
                      </a:cubicBezTo>
                      <a:lnTo>
                        <a:pt x="0" y="105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85882"/>
                        <a:invGamma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1599" name="Freeform 575">
                  <a:extLst>
                    <a:ext uri="{FF2B5EF4-FFF2-40B4-BE49-F238E27FC236}">
                      <a16:creationId xmlns:a16="http://schemas.microsoft.com/office/drawing/2014/main" id="{7F48F8CD-4DE7-42B1-B391-4A338009657E}"/>
                    </a:ext>
                  </a:extLst>
                </p:cNvPr>
                <p:cNvSpPr>
                  <a:spLocks/>
                </p:cNvSpPr>
                <p:nvPr userDrawn="1"/>
              </p:nvSpPr>
              <p:spPr bwMode="hidden">
                <a:xfrm rot="-14818392">
                  <a:off x="2624" y="3292"/>
                  <a:ext cx="110" cy="751"/>
                </a:xfrm>
                <a:custGeom>
                  <a:avLst/>
                  <a:gdLst>
                    <a:gd name="T0" fmla="*/ 0 w 208"/>
                    <a:gd name="T1" fmla="*/ 586 h 1425"/>
                    <a:gd name="T2" fmla="*/ 82 w 208"/>
                    <a:gd name="T3" fmla="*/ 0 h 1425"/>
                    <a:gd name="T4" fmla="*/ 157 w 208"/>
                    <a:gd name="T5" fmla="*/ 1359 h 1425"/>
                    <a:gd name="T6" fmla="*/ 1 w 208"/>
                    <a:gd name="T7" fmla="*/ 1425 h 1425"/>
                    <a:gd name="T8" fmla="*/ 0 w 208"/>
                    <a:gd name="T9" fmla="*/ 586 h 14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8" h="1425">
                      <a:moveTo>
                        <a:pt x="0" y="586"/>
                      </a:moveTo>
                      <a:cubicBezTo>
                        <a:pt x="124" y="222"/>
                        <a:pt x="96" y="102"/>
                        <a:pt x="82" y="0"/>
                      </a:cubicBezTo>
                      <a:cubicBezTo>
                        <a:pt x="82" y="0"/>
                        <a:pt x="208" y="462"/>
                        <a:pt x="157" y="1359"/>
                      </a:cubicBezTo>
                      <a:cubicBezTo>
                        <a:pt x="75" y="1421"/>
                        <a:pt x="1" y="1425"/>
                        <a:pt x="1" y="1425"/>
                      </a:cubicBezTo>
                      <a:lnTo>
                        <a:pt x="0" y="58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rgbClr val="FFFFFF">
                        <a:gamma/>
                        <a:shade val="72941"/>
                        <a:invGamma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1600" name="Freeform 576">
                  <a:extLst>
                    <a:ext uri="{FF2B5EF4-FFF2-40B4-BE49-F238E27FC236}">
                      <a16:creationId xmlns:a16="http://schemas.microsoft.com/office/drawing/2014/main" id="{3CCEE401-CC55-4B29-91A8-EC5AFA630141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14818392">
                  <a:off x="2532" y="3195"/>
                  <a:ext cx="125" cy="224"/>
                </a:xfrm>
                <a:custGeom>
                  <a:avLst/>
                  <a:gdLst>
                    <a:gd name="T0" fmla="*/ 2 w 237"/>
                    <a:gd name="T1" fmla="*/ 143 h 425"/>
                    <a:gd name="T2" fmla="*/ 237 w 237"/>
                    <a:gd name="T3" fmla="*/ 0 h 425"/>
                    <a:gd name="T4" fmla="*/ 234 w 237"/>
                    <a:gd name="T5" fmla="*/ 425 h 425"/>
                    <a:gd name="T6" fmla="*/ 0 w 237"/>
                    <a:gd name="T7" fmla="*/ 276 h 425"/>
                    <a:gd name="T8" fmla="*/ 2 w 237"/>
                    <a:gd name="T9" fmla="*/ 143 h 4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7" h="425">
                      <a:moveTo>
                        <a:pt x="2" y="143"/>
                      </a:moveTo>
                      <a:lnTo>
                        <a:pt x="237" y="0"/>
                      </a:lnTo>
                      <a:lnTo>
                        <a:pt x="234" y="425"/>
                      </a:lnTo>
                      <a:cubicBezTo>
                        <a:pt x="69" y="339"/>
                        <a:pt x="0" y="276"/>
                        <a:pt x="0" y="276"/>
                      </a:cubicBezTo>
                      <a:lnTo>
                        <a:pt x="2" y="143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gamma/>
                        <a:shade val="79216"/>
                        <a:invGamma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1601" name="Freeform 577">
                  <a:extLst>
                    <a:ext uri="{FF2B5EF4-FFF2-40B4-BE49-F238E27FC236}">
                      <a16:creationId xmlns:a16="http://schemas.microsoft.com/office/drawing/2014/main" id="{C0E7A106-EEFA-4C7F-A109-AADF0E7D7BB1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14818392">
                  <a:off x="2613" y="3262"/>
                  <a:ext cx="685" cy="958"/>
                </a:xfrm>
                <a:custGeom>
                  <a:avLst/>
                  <a:gdLst>
                    <a:gd name="T0" fmla="*/ 276 w 1302"/>
                    <a:gd name="T1" fmla="*/ 0 h 1818"/>
                    <a:gd name="T2" fmla="*/ 0 w 1302"/>
                    <a:gd name="T3" fmla="*/ 1818 h 1818"/>
                    <a:gd name="T4" fmla="*/ 276 w 1302"/>
                    <a:gd name="T5" fmla="*/ 0 h 18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302" h="1818">
                      <a:moveTo>
                        <a:pt x="276" y="0"/>
                      </a:moveTo>
                      <a:cubicBezTo>
                        <a:pt x="1302" y="1171"/>
                        <a:pt x="322" y="1635"/>
                        <a:pt x="0" y="1818"/>
                      </a:cubicBezTo>
                      <a:cubicBezTo>
                        <a:pt x="0" y="1818"/>
                        <a:pt x="276" y="0"/>
                        <a:pt x="276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72941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1602" name="Freeform 578">
                  <a:extLst>
                    <a:ext uri="{FF2B5EF4-FFF2-40B4-BE49-F238E27FC236}">
                      <a16:creationId xmlns:a16="http://schemas.microsoft.com/office/drawing/2014/main" id="{E1B6D041-1229-4DB1-84F5-9366F3AD670A}"/>
                    </a:ext>
                  </a:extLst>
                </p:cNvPr>
                <p:cNvSpPr>
                  <a:spLocks/>
                </p:cNvSpPr>
                <p:nvPr userDrawn="1"/>
              </p:nvSpPr>
              <p:spPr bwMode="hidden">
                <a:xfrm rot="-14818392">
                  <a:off x="2602" y="3269"/>
                  <a:ext cx="511" cy="672"/>
                </a:xfrm>
                <a:custGeom>
                  <a:avLst/>
                  <a:gdLst>
                    <a:gd name="T0" fmla="*/ 636 w 972"/>
                    <a:gd name="T1" fmla="*/ 0 h 1275"/>
                    <a:gd name="T2" fmla="*/ 0 w 972"/>
                    <a:gd name="T3" fmla="*/ 1275 h 1275"/>
                    <a:gd name="T4" fmla="*/ 636 w 972"/>
                    <a:gd name="T5" fmla="*/ 0 h 12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72" h="1275">
                      <a:moveTo>
                        <a:pt x="636" y="0"/>
                      </a:moveTo>
                      <a:cubicBezTo>
                        <a:pt x="972" y="726"/>
                        <a:pt x="322" y="1092"/>
                        <a:pt x="0" y="1275"/>
                      </a:cubicBezTo>
                      <a:cubicBezTo>
                        <a:pt x="0" y="1275"/>
                        <a:pt x="564" y="852"/>
                        <a:pt x="636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>
                        <a:gamma/>
                        <a:shade val="46275"/>
                        <a:invGamma/>
                        <a:alpha val="30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1603" name="Freeform 579">
                  <a:extLst>
                    <a:ext uri="{FF2B5EF4-FFF2-40B4-BE49-F238E27FC236}">
                      <a16:creationId xmlns:a16="http://schemas.microsoft.com/office/drawing/2014/main" id="{15411DEB-3241-4656-A601-5741FB0794BF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14818392">
                  <a:off x="2601" y="3269"/>
                  <a:ext cx="480" cy="621"/>
                </a:xfrm>
                <a:custGeom>
                  <a:avLst/>
                  <a:gdLst>
                    <a:gd name="T0" fmla="*/ 678 w 912"/>
                    <a:gd name="T1" fmla="*/ 0 h 1179"/>
                    <a:gd name="T2" fmla="*/ 0 w 912"/>
                    <a:gd name="T3" fmla="*/ 1179 h 1179"/>
                    <a:gd name="T4" fmla="*/ 678 w 912"/>
                    <a:gd name="T5" fmla="*/ 0 h 1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12" h="1179">
                      <a:moveTo>
                        <a:pt x="678" y="0"/>
                      </a:moveTo>
                      <a:cubicBezTo>
                        <a:pt x="912" y="678"/>
                        <a:pt x="322" y="996"/>
                        <a:pt x="0" y="1179"/>
                      </a:cubicBezTo>
                      <a:cubicBezTo>
                        <a:pt x="0" y="1179"/>
                        <a:pt x="878" y="652"/>
                        <a:pt x="678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>
                        <a:gamma/>
                        <a:shade val="46275"/>
                        <a:invGamma/>
                        <a:alpha val="30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1604" name="Freeform 580">
                  <a:extLst>
                    <a:ext uri="{FF2B5EF4-FFF2-40B4-BE49-F238E27FC236}">
                      <a16:creationId xmlns:a16="http://schemas.microsoft.com/office/drawing/2014/main" id="{10881392-C79A-4F94-8C82-1821DA0BD527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14818392">
                  <a:off x="2583" y="3281"/>
                  <a:ext cx="505" cy="621"/>
                </a:xfrm>
                <a:custGeom>
                  <a:avLst/>
                  <a:gdLst>
                    <a:gd name="T0" fmla="*/ 678 w 960"/>
                    <a:gd name="T1" fmla="*/ 0 h 1179"/>
                    <a:gd name="T2" fmla="*/ 0 w 960"/>
                    <a:gd name="T3" fmla="*/ 1179 h 1179"/>
                    <a:gd name="T4" fmla="*/ 678 w 960"/>
                    <a:gd name="T5" fmla="*/ 0 h 1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60" h="1179">
                      <a:moveTo>
                        <a:pt x="678" y="0"/>
                      </a:moveTo>
                      <a:cubicBezTo>
                        <a:pt x="921" y="696"/>
                        <a:pt x="322" y="996"/>
                        <a:pt x="0" y="1179"/>
                      </a:cubicBezTo>
                      <a:cubicBezTo>
                        <a:pt x="0" y="1179"/>
                        <a:pt x="960" y="789"/>
                        <a:pt x="67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1605" name="Freeform 581">
                  <a:extLst>
                    <a:ext uri="{FF2B5EF4-FFF2-40B4-BE49-F238E27FC236}">
                      <a16:creationId xmlns:a16="http://schemas.microsoft.com/office/drawing/2014/main" id="{B5E5A30D-00D3-4948-905E-881B4583D325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14818392">
                  <a:off x="2221" y="3271"/>
                  <a:ext cx="390" cy="207"/>
                </a:xfrm>
                <a:custGeom>
                  <a:avLst/>
                  <a:gdLst>
                    <a:gd name="T0" fmla="*/ 741 w 741"/>
                    <a:gd name="T1" fmla="*/ 168 h 393"/>
                    <a:gd name="T2" fmla="*/ 0 w 741"/>
                    <a:gd name="T3" fmla="*/ 0 h 393"/>
                    <a:gd name="T4" fmla="*/ 741 w 741"/>
                    <a:gd name="T5" fmla="*/ 168 h 3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41" h="393">
                      <a:moveTo>
                        <a:pt x="741" y="168"/>
                      </a:moveTo>
                      <a:cubicBezTo>
                        <a:pt x="480" y="393"/>
                        <a:pt x="0" y="0"/>
                        <a:pt x="0" y="0"/>
                      </a:cubicBezTo>
                      <a:cubicBezTo>
                        <a:pt x="516" y="387"/>
                        <a:pt x="741" y="168"/>
                        <a:pt x="741" y="16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</p:grpSp>
          <p:sp>
            <p:nvSpPr>
              <p:cNvPr id="1606" name="Freeform 582">
                <a:extLst>
                  <a:ext uri="{FF2B5EF4-FFF2-40B4-BE49-F238E27FC236}">
                    <a16:creationId xmlns:a16="http://schemas.microsoft.com/office/drawing/2014/main" id="{BB78427D-7F4E-4C6E-AD5F-85C31C0E2C41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1381608">
                <a:off x="2750" y="2728"/>
                <a:ext cx="447" cy="833"/>
              </a:xfrm>
              <a:custGeom>
                <a:avLst/>
                <a:gdLst>
                  <a:gd name="T0" fmla="*/ 0 w 847"/>
                  <a:gd name="T1" fmla="*/ 1064 h 1584"/>
                  <a:gd name="T2" fmla="*/ 680 w 847"/>
                  <a:gd name="T3" fmla="*/ 0 h 1584"/>
                  <a:gd name="T4" fmla="*/ 755 w 847"/>
                  <a:gd name="T5" fmla="*/ 1359 h 1584"/>
                  <a:gd name="T6" fmla="*/ 14 w 847"/>
                  <a:gd name="T7" fmla="*/ 1191 h 1584"/>
                  <a:gd name="T8" fmla="*/ 0 w 847"/>
                  <a:gd name="T9" fmla="*/ 1064 h 1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7" h="1584">
                    <a:moveTo>
                      <a:pt x="0" y="1064"/>
                    </a:moveTo>
                    <a:cubicBezTo>
                      <a:pt x="847" y="596"/>
                      <a:pt x="708" y="174"/>
                      <a:pt x="680" y="0"/>
                    </a:cubicBezTo>
                    <a:cubicBezTo>
                      <a:pt x="680" y="0"/>
                      <a:pt x="806" y="462"/>
                      <a:pt x="755" y="1359"/>
                    </a:cubicBezTo>
                    <a:cubicBezTo>
                      <a:pt x="494" y="1584"/>
                      <a:pt x="14" y="1191"/>
                      <a:pt x="14" y="1191"/>
                    </a:cubicBezTo>
                    <a:lnTo>
                      <a:pt x="0" y="106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85882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607" name="Freeform 583">
                <a:extLst>
                  <a:ext uri="{FF2B5EF4-FFF2-40B4-BE49-F238E27FC236}">
                    <a16:creationId xmlns:a16="http://schemas.microsoft.com/office/drawing/2014/main" id="{424887BE-CD55-4A2B-BF9B-A1ED398FBF97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1381608">
                <a:off x="3071" y="2789"/>
                <a:ext cx="110" cy="748"/>
              </a:xfrm>
              <a:custGeom>
                <a:avLst/>
                <a:gdLst>
                  <a:gd name="T0" fmla="*/ 0 w 208"/>
                  <a:gd name="T1" fmla="*/ 586 h 1425"/>
                  <a:gd name="T2" fmla="*/ 82 w 208"/>
                  <a:gd name="T3" fmla="*/ 0 h 1425"/>
                  <a:gd name="T4" fmla="*/ 157 w 208"/>
                  <a:gd name="T5" fmla="*/ 1359 h 1425"/>
                  <a:gd name="T6" fmla="*/ 1 w 208"/>
                  <a:gd name="T7" fmla="*/ 1425 h 1425"/>
                  <a:gd name="T8" fmla="*/ 0 w 208"/>
                  <a:gd name="T9" fmla="*/ 586 h 1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1425">
                    <a:moveTo>
                      <a:pt x="0" y="586"/>
                    </a:moveTo>
                    <a:cubicBezTo>
                      <a:pt x="146" y="302"/>
                      <a:pt x="96" y="102"/>
                      <a:pt x="82" y="0"/>
                    </a:cubicBezTo>
                    <a:cubicBezTo>
                      <a:pt x="82" y="0"/>
                      <a:pt x="208" y="462"/>
                      <a:pt x="157" y="1359"/>
                    </a:cubicBezTo>
                    <a:cubicBezTo>
                      <a:pt x="75" y="1421"/>
                      <a:pt x="1" y="1425"/>
                      <a:pt x="1" y="1425"/>
                    </a:cubicBezTo>
                    <a:lnTo>
                      <a:pt x="0" y="58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gamma/>
                      <a:shade val="72941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608" name="Freeform 584">
                <a:extLst>
                  <a:ext uri="{FF2B5EF4-FFF2-40B4-BE49-F238E27FC236}">
                    <a16:creationId xmlns:a16="http://schemas.microsoft.com/office/drawing/2014/main" id="{901C5DEC-DD8D-48B5-826E-9E8CC7BD27F9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1381608">
                <a:off x="2701" y="3135"/>
                <a:ext cx="126" cy="224"/>
              </a:xfrm>
              <a:custGeom>
                <a:avLst/>
                <a:gdLst>
                  <a:gd name="T0" fmla="*/ 2 w 237"/>
                  <a:gd name="T1" fmla="*/ 143 h 425"/>
                  <a:gd name="T2" fmla="*/ 237 w 237"/>
                  <a:gd name="T3" fmla="*/ 0 h 425"/>
                  <a:gd name="T4" fmla="*/ 234 w 237"/>
                  <a:gd name="T5" fmla="*/ 425 h 425"/>
                  <a:gd name="T6" fmla="*/ 0 w 237"/>
                  <a:gd name="T7" fmla="*/ 276 h 425"/>
                  <a:gd name="T8" fmla="*/ 2 w 237"/>
                  <a:gd name="T9" fmla="*/ 143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425">
                    <a:moveTo>
                      <a:pt x="2" y="143"/>
                    </a:moveTo>
                    <a:lnTo>
                      <a:pt x="237" y="0"/>
                    </a:lnTo>
                    <a:lnTo>
                      <a:pt x="234" y="425"/>
                    </a:lnTo>
                    <a:cubicBezTo>
                      <a:pt x="69" y="339"/>
                      <a:pt x="0" y="276"/>
                      <a:pt x="0" y="276"/>
                    </a:cubicBezTo>
                    <a:lnTo>
                      <a:pt x="2" y="14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gamma/>
                      <a:shade val="79216"/>
                      <a:invGamma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609" name="Freeform 585">
                <a:extLst>
                  <a:ext uri="{FF2B5EF4-FFF2-40B4-BE49-F238E27FC236}">
                    <a16:creationId xmlns:a16="http://schemas.microsoft.com/office/drawing/2014/main" id="{C52E1892-A13F-4994-944A-A3B8F53CDEDF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1381608">
                <a:off x="2796" y="2696"/>
                <a:ext cx="505" cy="619"/>
              </a:xfrm>
              <a:custGeom>
                <a:avLst/>
                <a:gdLst>
                  <a:gd name="T0" fmla="*/ 678 w 956"/>
                  <a:gd name="T1" fmla="*/ 0 h 1179"/>
                  <a:gd name="T2" fmla="*/ 0 w 956"/>
                  <a:gd name="T3" fmla="*/ 1179 h 1179"/>
                  <a:gd name="T4" fmla="*/ 678 w 956"/>
                  <a:gd name="T5" fmla="*/ 0 h 1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56" h="1179">
                    <a:moveTo>
                      <a:pt x="678" y="0"/>
                    </a:moveTo>
                    <a:cubicBezTo>
                      <a:pt x="921" y="696"/>
                      <a:pt x="322" y="996"/>
                      <a:pt x="0" y="1179"/>
                    </a:cubicBezTo>
                    <a:cubicBezTo>
                      <a:pt x="0" y="1179"/>
                      <a:pt x="956" y="778"/>
                      <a:pt x="67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610" name="Freeform 586">
                <a:extLst>
                  <a:ext uri="{FF2B5EF4-FFF2-40B4-BE49-F238E27FC236}">
                    <a16:creationId xmlns:a16="http://schemas.microsoft.com/office/drawing/2014/main" id="{B8155B0C-D083-45A9-8C4F-D7B767479D90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1381608">
                <a:off x="2637" y="3321"/>
                <a:ext cx="391" cy="207"/>
              </a:xfrm>
              <a:custGeom>
                <a:avLst/>
                <a:gdLst>
                  <a:gd name="T0" fmla="*/ 741 w 741"/>
                  <a:gd name="T1" fmla="*/ 168 h 393"/>
                  <a:gd name="T2" fmla="*/ 0 w 741"/>
                  <a:gd name="T3" fmla="*/ 0 h 393"/>
                  <a:gd name="T4" fmla="*/ 741 w 741"/>
                  <a:gd name="T5" fmla="*/ 168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41" h="393">
                    <a:moveTo>
                      <a:pt x="741" y="168"/>
                    </a:moveTo>
                    <a:cubicBezTo>
                      <a:pt x="480" y="393"/>
                      <a:pt x="0" y="0"/>
                      <a:pt x="0" y="0"/>
                    </a:cubicBezTo>
                    <a:cubicBezTo>
                      <a:pt x="516" y="387"/>
                      <a:pt x="741" y="168"/>
                      <a:pt x="741" y="1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grpSp>
            <p:nvGrpSpPr>
              <p:cNvPr id="1611" name="Group 587">
                <a:extLst>
                  <a:ext uri="{FF2B5EF4-FFF2-40B4-BE49-F238E27FC236}">
                    <a16:creationId xmlns:a16="http://schemas.microsoft.com/office/drawing/2014/main" id="{FB66CDB9-3DB0-4026-A723-7E1C6AFD0EDD}"/>
                  </a:ext>
                </a:extLst>
              </p:cNvPr>
              <p:cNvGrpSpPr>
                <a:grpSpLocks/>
              </p:cNvGrpSpPr>
              <p:nvPr userDrawn="1"/>
            </p:nvGrpSpPr>
            <p:grpSpPr bwMode="auto">
              <a:xfrm rot="1381608">
                <a:off x="2561" y="3083"/>
                <a:ext cx="195" cy="205"/>
                <a:chOff x="595" y="1174"/>
                <a:chExt cx="454" cy="479"/>
              </a:xfrm>
            </p:grpSpPr>
            <p:pic>
              <p:nvPicPr>
                <p:cNvPr id="1612" name="Picture 588" descr="circuler_1">
                  <a:extLst>
                    <a:ext uri="{FF2B5EF4-FFF2-40B4-BE49-F238E27FC236}">
                      <a16:creationId xmlns:a16="http://schemas.microsoft.com/office/drawing/2014/main" id="{EB2DD788-7256-4B9F-AD68-C52A25976A17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595" y="1174"/>
                  <a:ext cx="454" cy="47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613" name="Oval 589">
                  <a:extLst>
                    <a:ext uri="{FF2B5EF4-FFF2-40B4-BE49-F238E27FC236}">
                      <a16:creationId xmlns:a16="http://schemas.microsoft.com/office/drawing/2014/main" id="{5715657D-2FE2-430E-80C1-907FD51B3DD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595" y="1174"/>
                  <a:ext cx="451" cy="479"/>
                </a:xfrm>
                <a:prstGeom prst="ellipse">
                  <a:avLst/>
                </a:prstGeom>
                <a:solidFill>
                  <a:schemeClr val="accent2">
                    <a:alpha val="8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vi-VN"/>
                </a:p>
              </p:txBody>
            </p:sp>
            <p:pic>
              <p:nvPicPr>
                <p:cNvPr id="1614" name="Picture 590" descr="Picture2">
                  <a:extLst>
                    <a:ext uri="{FF2B5EF4-FFF2-40B4-BE49-F238E27FC236}">
                      <a16:creationId xmlns:a16="http://schemas.microsoft.com/office/drawing/2014/main" id="{FAD1EEAA-C1F9-4FEA-BE43-C28D98B0DB96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640" y="1179"/>
                  <a:ext cx="359" cy="169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1615" name="Freeform 591">
                <a:extLst>
                  <a:ext uri="{FF2B5EF4-FFF2-40B4-BE49-F238E27FC236}">
                    <a16:creationId xmlns:a16="http://schemas.microsoft.com/office/drawing/2014/main" id="{4B74336A-7D0F-4937-A525-5B7B4C657856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17581608">
                <a:off x="1920" y="2415"/>
                <a:ext cx="317" cy="502"/>
              </a:xfrm>
              <a:custGeom>
                <a:avLst/>
                <a:gdLst>
                  <a:gd name="T0" fmla="*/ 144 w 603"/>
                  <a:gd name="T1" fmla="*/ 0 h 951"/>
                  <a:gd name="T2" fmla="*/ 0 w 603"/>
                  <a:gd name="T3" fmla="*/ 951 h 951"/>
                  <a:gd name="T4" fmla="*/ 602 w 603"/>
                  <a:gd name="T5" fmla="*/ 914 h 951"/>
                  <a:gd name="T6" fmla="*/ 144 w 603"/>
                  <a:gd name="T7" fmla="*/ 0 h 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3" h="951">
                    <a:moveTo>
                      <a:pt x="144" y="0"/>
                    </a:moveTo>
                    <a:cubicBezTo>
                      <a:pt x="72" y="475"/>
                      <a:pt x="0" y="951"/>
                      <a:pt x="0" y="951"/>
                    </a:cubicBezTo>
                    <a:cubicBezTo>
                      <a:pt x="0" y="951"/>
                      <a:pt x="301" y="932"/>
                      <a:pt x="602" y="914"/>
                    </a:cubicBezTo>
                    <a:cubicBezTo>
                      <a:pt x="603" y="489"/>
                      <a:pt x="144" y="0"/>
                      <a:pt x="144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  <a:alpha val="50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616" name="Freeform 592">
                <a:extLst>
                  <a:ext uri="{FF2B5EF4-FFF2-40B4-BE49-F238E27FC236}">
                    <a16:creationId xmlns:a16="http://schemas.microsoft.com/office/drawing/2014/main" id="{BD9F8AC2-8155-4632-B203-0AFBFB663B9E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33781608">
                <a:off x="1977" y="3500"/>
                <a:ext cx="318" cy="500"/>
              </a:xfrm>
              <a:custGeom>
                <a:avLst/>
                <a:gdLst>
                  <a:gd name="T0" fmla="*/ 144 w 603"/>
                  <a:gd name="T1" fmla="*/ 0 h 951"/>
                  <a:gd name="T2" fmla="*/ 0 w 603"/>
                  <a:gd name="T3" fmla="*/ 951 h 951"/>
                  <a:gd name="T4" fmla="*/ 602 w 603"/>
                  <a:gd name="T5" fmla="*/ 914 h 951"/>
                  <a:gd name="T6" fmla="*/ 144 w 603"/>
                  <a:gd name="T7" fmla="*/ 0 h 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3" h="951">
                    <a:moveTo>
                      <a:pt x="144" y="0"/>
                    </a:moveTo>
                    <a:cubicBezTo>
                      <a:pt x="72" y="475"/>
                      <a:pt x="0" y="951"/>
                      <a:pt x="0" y="951"/>
                    </a:cubicBezTo>
                    <a:cubicBezTo>
                      <a:pt x="0" y="951"/>
                      <a:pt x="301" y="932"/>
                      <a:pt x="602" y="914"/>
                    </a:cubicBezTo>
                    <a:cubicBezTo>
                      <a:pt x="603" y="489"/>
                      <a:pt x="144" y="0"/>
                      <a:pt x="144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  <a:alpha val="50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617" name="Freeform 593">
                <a:extLst>
                  <a:ext uri="{FF2B5EF4-FFF2-40B4-BE49-F238E27FC236}">
                    <a16:creationId xmlns:a16="http://schemas.microsoft.com/office/drawing/2014/main" id="{728E0E7C-BBC0-45B2-B479-041A6455AC70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28381608">
                <a:off x="3052" y="3473"/>
                <a:ext cx="318" cy="501"/>
              </a:xfrm>
              <a:custGeom>
                <a:avLst/>
                <a:gdLst>
                  <a:gd name="T0" fmla="*/ 144 w 603"/>
                  <a:gd name="T1" fmla="*/ 0 h 951"/>
                  <a:gd name="T2" fmla="*/ 0 w 603"/>
                  <a:gd name="T3" fmla="*/ 951 h 951"/>
                  <a:gd name="T4" fmla="*/ 602 w 603"/>
                  <a:gd name="T5" fmla="*/ 914 h 951"/>
                  <a:gd name="T6" fmla="*/ 144 w 603"/>
                  <a:gd name="T7" fmla="*/ 0 h 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3" h="951">
                    <a:moveTo>
                      <a:pt x="144" y="0"/>
                    </a:moveTo>
                    <a:cubicBezTo>
                      <a:pt x="72" y="475"/>
                      <a:pt x="0" y="951"/>
                      <a:pt x="0" y="951"/>
                    </a:cubicBezTo>
                    <a:cubicBezTo>
                      <a:pt x="0" y="951"/>
                      <a:pt x="301" y="932"/>
                      <a:pt x="602" y="914"/>
                    </a:cubicBezTo>
                    <a:cubicBezTo>
                      <a:pt x="603" y="489"/>
                      <a:pt x="144" y="0"/>
                      <a:pt x="144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  <a:alpha val="50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</p:grpSp>
      </p:grpSp>
      <p:grpSp>
        <p:nvGrpSpPr>
          <p:cNvPr id="1618" name="Group 594">
            <a:extLst>
              <a:ext uri="{FF2B5EF4-FFF2-40B4-BE49-F238E27FC236}">
                <a16:creationId xmlns:a16="http://schemas.microsoft.com/office/drawing/2014/main" id="{1A1A6D9B-4155-4028-A1FB-E18D431F26E3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93675" y="0"/>
            <a:ext cx="1355725" cy="1620838"/>
            <a:chOff x="122" y="0"/>
            <a:chExt cx="854" cy="1021"/>
          </a:xfrm>
        </p:grpSpPr>
        <p:sp>
          <p:nvSpPr>
            <p:cNvPr id="1619" name="Rectangle 595">
              <a:extLst>
                <a:ext uri="{FF2B5EF4-FFF2-40B4-BE49-F238E27FC236}">
                  <a16:creationId xmlns:a16="http://schemas.microsoft.com/office/drawing/2014/main" id="{742F346F-6F27-4F6D-927F-152AFBC19A3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 flipH="1">
              <a:off x="528" y="0"/>
              <a:ext cx="40" cy="760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tx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vi-VN"/>
            </a:p>
          </p:txBody>
        </p:sp>
        <p:grpSp>
          <p:nvGrpSpPr>
            <p:cNvPr id="1620" name="Group 596">
              <a:extLst>
                <a:ext uri="{FF2B5EF4-FFF2-40B4-BE49-F238E27FC236}">
                  <a16:creationId xmlns:a16="http://schemas.microsoft.com/office/drawing/2014/main" id="{55B072C7-A042-417F-87C2-129D126320EB}"/>
                </a:ext>
              </a:extLst>
            </p:cNvPr>
            <p:cNvGrpSpPr>
              <a:grpSpLocks/>
            </p:cNvGrpSpPr>
            <p:nvPr/>
          </p:nvGrpSpPr>
          <p:grpSpPr bwMode="auto">
            <a:xfrm rot="180767" flipH="1">
              <a:off x="122" y="161"/>
              <a:ext cx="854" cy="860"/>
              <a:chOff x="2565" y="569"/>
              <a:chExt cx="2950" cy="2969"/>
            </a:xfrm>
          </p:grpSpPr>
          <p:sp>
            <p:nvSpPr>
              <p:cNvPr id="1621" name="Freeform 597">
                <a:extLst>
                  <a:ext uri="{FF2B5EF4-FFF2-40B4-BE49-F238E27FC236}">
                    <a16:creationId xmlns:a16="http://schemas.microsoft.com/office/drawing/2014/main" id="{3A3E3D85-8ED5-446E-A44C-57380031CB19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1220570">
                <a:off x="3825" y="569"/>
                <a:ext cx="935" cy="1330"/>
              </a:xfrm>
              <a:custGeom>
                <a:avLst/>
                <a:gdLst>
                  <a:gd name="T0" fmla="*/ 276 w 1302"/>
                  <a:gd name="T1" fmla="*/ 0 h 1818"/>
                  <a:gd name="T2" fmla="*/ 0 w 1302"/>
                  <a:gd name="T3" fmla="*/ 1818 h 1818"/>
                  <a:gd name="T4" fmla="*/ 276 w 1302"/>
                  <a:gd name="T5" fmla="*/ 0 h 1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02" h="1818">
                    <a:moveTo>
                      <a:pt x="276" y="0"/>
                    </a:moveTo>
                    <a:cubicBezTo>
                      <a:pt x="1302" y="1171"/>
                      <a:pt x="322" y="1635"/>
                      <a:pt x="0" y="1818"/>
                    </a:cubicBezTo>
                    <a:cubicBezTo>
                      <a:pt x="0" y="1818"/>
                      <a:pt x="276" y="0"/>
                      <a:pt x="276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1"/>
                  </a:gs>
                  <a:gs pos="100000">
                    <a:schemeClr val="tx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622" name="Freeform 598">
                <a:extLst>
                  <a:ext uri="{FF2B5EF4-FFF2-40B4-BE49-F238E27FC236}">
                    <a16:creationId xmlns:a16="http://schemas.microsoft.com/office/drawing/2014/main" id="{ACA0BD1F-AAF4-4F24-A4B1-D7E0F49B617D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-1220570">
                <a:off x="3819" y="643"/>
                <a:ext cx="433" cy="696"/>
              </a:xfrm>
              <a:custGeom>
                <a:avLst/>
                <a:gdLst>
                  <a:gd name="T0" fmla="*/ 144 w 603"/>
                  <a:gd name="T1" fmla="*/ 0 h 951"/>
                  <a:gd name="T2" fmla="*/ 0 w 603"/>
                  <a:gd name="T3" fmla="*/ 951 h 951"/>
                  <a:gd name="T4" fmla="*/ 602 w 603"/>
                  <a:gd name="T5" fmla="*/ 914 h 951"/>
                  <a:gd name="T6" fmla="*/ 144 w 603"/>
                  <a:gd name="T7" fmla="*/ 0 h 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3" h="951">
                    <a:moveTo>
                      <a:pt x="144" y="0"/>
                    </a:moveTo>
                    <a:cubicBezTo>
                      <a:pt x="72" y="475"/>
                      <a:pt x="0" y="951"/>
                      <a:pt x="0" y="951"/>
                    </a:cubicBezTo>
                    <a:cubicBezTo>
                      <a:pt x="0" y="951"/>
                      <a:pt x="301" y="932"/>
                      <a:pt x="602" y="914"/>
                    </a:cubicBezTo>
                    <a:cubicBezTo>
                      <a:pt x="603" y="489"/>
                      <a:pt x="144" y="0"/>
                      <a:pt x="144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  <a:alpha val="5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623" name="Freeform 599">
                <a:extLst>
                  <a:ext uri="{FF2B5EF4-FFF2-40B4-BE49-F238E27FC236}">
                    <a16:creationId xmlns:a16="http://schemas.microsoft.com/office/drawing/2014/main" id="{2110A965-D747-4B76-A226-9CFC341A2F02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-1220570">
                <a:off x="3901" y="995"/>
                <a:ext cx="698" cy="933"/>
              </a:xfrm>
              <a:custGeom>
                <a:avLst/>
                <a:gdLst>
                  <a:gd name="T0" fmla="*/ 636 w 972"/>
                  <a:gd name="T1" fmla="*/ 0 h 1275"/>
                  <a:gd name="T2" fmla="*/ 0 w 972"/>
                  <a:gd name="T3" fmla="*/ 1275 h 1275"/>
                  <a:gd name="T4" fmla="*/ 636 w 972"/>
                  <a:gd name="T5" fmla="*/ 0 h 1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72" h="1275">
                    <a:moveTo>
                      <a:pt x="636" y="0"/>
                    </a:moveTo>
                    <a:cubicBezTo>
                      <a:pt x="972" y="726"/>
                      <a:pt x="322" y="1092"/>
                      <a:pt x="0" y="1275"/>
                    </a:cubicBezTo>
                    <a:cubicBezTo>
                      <a:pt x="0" y="1275"/>
                      <a:pt x="564" y="852"/>
                      <a:pt x="636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tx2">
                      <a:alpha val="0"/>
                    </a:schemeClr>
                  </a:gs>
                  <a:gs pos="100000">
                    <a:schemeClr val="tx2">
                      <a:gamma/>
                      <a:shade val="46275"/>
                      <a:invGamma/>
                      <a:alpha val="30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624" name="Freeform 600">
                <a:extLst>
                  <a:ext uri="{FF2B5EF4-FFF2-40B4-BE49-F238E27FC236}">
                    <a16:creationId xmlns:a16="http://schemas.microsoft.com/office/drawing/2014/main" id="{0BD47FA4-F0E4-43DB-9D7F-B46BDF02C0D7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1220570">
                <a:off x="3915" y="1071"/>
                <a:ext cx="655" cy="862"/>
              </a:xfrm>
              <a:custGeom>
                <a:avLst/>
                <a:gdLst>
                  <a:gd name="T0" fmla="*/ 678 w 912"/>
                  <a:gd name="T1" fmla="*/ 0 h 1179"/>
                  <a:gd name="T2" fmla="*/ 0 w 912"/>
                  <a:gd name="T3" fmla="*/ 1179 h 1179"/>
                  <a:gd name="T4" fmla="*/ 678 w 912"/>
                  <a:gd name="T5" fmla="*/ 0 h 1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12" h="1179">
                    <a:moveTo>
                      <a:pt x="678" y="0"/>
                    </a:moveTo>
                    <a:cubicBezTo>
                      <a:pt x="912" y="678"/>
                      <a:pt x="322" y="996"/>
                      <a:pt x="0" y="1179"/>
                    </a:cubicBezTo>
                    <a:cubicBezTo>
                      <a:pt x="0" y="1179"/>
                      <a:pt x="878" y="652"/>
                      <a:pt x="678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tx2">
                      <a:alpha val="0"/>
                    </a:schemeClr>
                  </a:gs>
                  <a:gs pos="100000">
                    <a:schemeClr val="tx2">
                      <a:gamma/>
                      <a:shade val="46275"/>
                      <a:invGamma/>
                      <a:alpha val="30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grpSp>
            <p:nvGrpSpPr>
              <p:cNvPr id="1625" name="Group 601">
                <a:extLst>
                  <a:ext uri="{FF2B5EF4-FFF2-40B4-BE49-F238E27FC236}">
                    <a16:creationId xmlns:a16="http://schemas.microsoft.com/office/drawing/2014/main" id="{BC8E5B9E-0078-401E-B405-1D0E52E63766}"/>
                  </a:ext>
                </a:extLst>
              </p:cNvPr>
              <p:cNvGrpSpPr>
                <a:grpSpLocks/>
              </p:cNvGrpSpPr>
              <p:nvPr userDrawn="1"/>
            </p:nvGrpSpPr>
            <p:grpSpPr bwMode="auto">
              <a:xfrm>
                <a:off x="2565" y="1326"/>
                <a:ext cx="1692" cy="953"/>
                <a:chOff x="2565" y="1326"/>
                <a:chExt cx="1692" cy="953"/>
              </a:xfrm>
            </p:grpSpPr>
            <p:sp>
              <p:nvSpPr>
                <p:cNvPr id="1626" name="Freeform 602">
                  <a:extLst>
                    <a:ext uri="{FF2B5EF4-FFF2-40B4-BE49-F238E27FC236}">
                      <a16:creationId xmlns:a16="http://schemas.microsoft.com/office/drawing/2014/main" id="{437A14E8-9EC1-45AF-B11F-AF5FE718504E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6620570">
                  <a:off x="3378" y="1226"/>
                  <a:ext cx="620" cy="1138"/>
                </a:xfrm>
                <a:custGeom>
                  <a:avLst/>
                  <a:gdLst>
                    <a:gd name="T0" fmla="*/ 0 w 847"/>
                    <a:gd name="T1" fmla="*/ 1056 h 1584"/>
                    <a:gd name="T2" fmla="*/ 693 w 847"/>
                    <a:gd name="T3" fmla="*/ 0 h 1584"/>
                    <a:gd name="T4" fmla="*/ 768 w 847"/>
                    <a:gd name="T5" fmla="*/ 1359 h 1584"/>
                    <a:gd name="T6" fmla="*/ 27 w 847"/>
                    <a:gd name="T7" fmla="*/ 1191 h 1584"/>
                    <a:gd name="T8" fmla="*/ 0 w 847"/>
                    <a:gd name="T9" fmla="*/ 1056 h 15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7" h="1584">
                      <a:moveTo>
                        <a:pt x="0" y="1056"/>
                      </a:moveTo>
                      <a:cubicBezTo>
                        <a:pt x="847" y="588"/>
                        <a:pt x="705" y="234"/>
                        <a:pt x="693" y="0"/>
                      </a:cubicBezTo>
                      <a:cubicBezTo>
                        <a:pt x="693" y="0"/>
                        <a:pt x="819" y="462"/>
                        <a:pt x="768" y="1359"/>
                      </a:cubicBezTo>
                      <a:cubicBezTo>
                        <a:pt x="507" y="1584"/>
                        <a:pt x="27" y="1191"/>
                        <a:pt x="27" y="1191"/>
                      </a:cubicBezTo>
                      <a:lnTo>
                        <a:pt x="0" y="105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85882"/>
                        <a:invGamma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1627" name="Freeform 603">
                  <a:extLst>
                    <a:ext uri="{FF2B5EF4-FFF2-40B4-BE49-F238E27FC236}">
                      <a16:creationId xmlns:a16="http://schemas.microsoft.com/office/drawing/2014/main" id="{F0B79E6F-0204-4CEE-91F9-185FEE902F0C}"/>
                    </a:ext>
                  </a:extLst>
                </p:cNvPr>
                <p:cNvSpPr>
                  <a:spLocks/>
                </p:cNvSpPr>
                <p:nvPr userDrawn="1"/>
              </p:nvSpPr>
              <p:spPr bwMode="hidden">
                <a:xfrm rot="-6620570">
                  <a:off x="3485" y="1103"/>
                  <a:ext cx="152" cy="1024"/>
                </a:xfrm>
                <a:custGeom>
                  <a:avLst/>
                  <a:gdLst>
                    <a:gd name="T0" fmla="*/ 0 w 208"/>
                    <a:gd name="T1" fmla="*/ 586 h 1425"/>
                    <a:gd name="T2" fmla="*/ 82 w 208"/>
                    <a:gd name="T3" fmla="*/ 0 h 1425"/>
                    <a:gd name="T4" fmla="*/ 157 w 208"/>
                    <a:gd name="T5" fmla="*/ 1359 h 1425"/>
                    <a:gd name="T6" fmla="*/ 1 w 208"/>
                    <a:gd name="T7" fmla="*/ 1425 h 1425"/>
                    <a:gd name="T8" fmla="*/ 0 w 208"/>
                    <a:gd name="T9" fmla="*/ 586 h 14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8" h="1425">
                      <a:moveTo>
                        <a:pt x="0" y="586"/>
                      </a:moveTo>
                      <a:cubicBezTo>
                        <a:pt x="124" y="222"/>
                        <a:pt x="96" y="102"/>
                        <a:pt x="82" y="0"/>
                      </a:cubicBezTo>
                      <a:cubicBezTo>
                        <a:pt x="82" y="0"/>
                        <a:pt x="208" y="462"/>
                        <a:pt x="157" y="1359"/>
                      </a:cubicBezTo>
                      <a:cubicBezTo>
                        <a:pt x="75" y="1421"/>
                        <a:pt x="1" y="1425"/>
                        <a:pt x="1" y="1425"/>
                      </a:cubicBezTo>
                      <a:lnTo>
                        <a:pt x="0" y="58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rgbClr val="FFFFFF">
                        <a:gamma/>
                        <a:shade val="72941"/>
                        <a:invGamma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1628" name="Freeform 604">
                  <a:extLst>
                    <a:ext uri="{FF2B5EF4-FFF2-40B4-BE49-F238E27FC236}">
                      <a16:creationId xmlns:a16="http://schemas.microsoft.com/office/drawing/2014/main" id="{570E6E40-AE2A-4943-86DC-715BBB03B70C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6620570">
                  <a:off x="3898" y="1749"/>
                  <a:ext cx="173" cy="306"/>
                </a:xfrm>
                <a:custGeom>
                  <a:avLst/>
                  <a:gdLst>
                    <a:gd name="T0" fmla="*/ 2 w 237"/>
                    <a:gd name="T1" fmla="*/ 143 h 425"/>
                    <a:gd name="T2" fmla="*/ 237 w 237"/>
                    <a:gd name="T3" fmla="*/ 0 h 425"/>
                    <a:gd name="T4" fmla="*/ 234 w 237"/>
                    <a:gd name="T5" fmla="*/ 425 h 425"/>
                    <a:gd name="T6" fmla="*/ 0 w 237"/>
                    <a:gd name="T7" fmla="*/ 276 h 425"/>
                    <a:gd name="T8" fmla="*/ 2 w 237"/>
                    <a:gd name="T9" fmla="*/ 143 h 4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7" h="425">
                      <a:moveTo>
                        <a:pt x="2" y="143"/>
                      </a:moveTo>
                      <a:lnTo>
                        <a:pt x="237" y="0"/>
                      </a:lnTo>
                      <a:lnTo>
                        <a:pt x="234" y="425"/>
                      </a:lnTo>
                      <a:cubicBezTo>
                        <a:pt x="69" y="339"/>
                        <a:pt x="0" y="276"/>
                        <a:pt x="0" y="276"/>
                      </a:cubicBezTo>
                      <a:lnTo>
                        <a:pt x="2" y="143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gamma/>
                        <a:shade val="79216"/>
                        <a:invGamma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1629" name="Freeform 605">
                  <a:extLst>
                    <a:ext uri="{FF2B5EF4-FFF2-40B4-BE49-F238E27FC236}">
                      <a16:creationId xmlns:a16="http://schemas.microsoft.com/office/drawing/2014/main" id="{07A3DA30-0BD9-4988-8AD0-D43531E304FA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6620570">
                  <a:off x="2741" y="1150"/>
                  <a:ext cx="953" cy="1306"/>
                </a:xfrm>
                <a:custGeom>
                  <a:avLst/>
                  <a:gdLst>
                    <a:gd name="T0" fmla="*/ 276 w 1302"/>
                    <a:gd name="T1" fmla="*/ 0 h 1818"/>
                    <a:gd name="T2" fmla="*/ 0 w 1302"/>
                    <a:gd name="T3" fmla="*/ 1818 h 1818"/>
                    <a:gd name="T4" fmla="*/ 276 w 1302"/>
                    <a:gd name="T5" fmla="*/ 0 h 18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302" h="1818">
                      <a:moveTo>
                        <a:pt x="276" y="0"/>
                      </a:moveTo>
                      <a:cubicBezTo>
                        <a:pt x="1302" y="1171"/>
                        <a:pt x="322" y="1635"/>
                        <a:pt x="0" y="1818"/>
                      </a:cubicBezTo>
                      <a:cubicBezTo>
                        <a:pt x="0" y="1818"/>
                        <a:pt x="276" y="0"/>
                        <a:pt x="276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1"/>
                    </a:gs>
                    <a:gs pos="100000">
                      <a:schemeClr val="tx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1630" name="Freeform 606">
                  <a:extLst>
                    <a:ext uri="{FF2B5EF4-FFF2-40B4-BE49-F238E27FC236}">
                      <a16:creationId xmlns:a16="http://schemas.microsoft.com/office/drawing/2014/main" id="{A5510251-CF20-4A7D-9655-7F21F2821A20}"/>
                    </a:ext>
                  </a:extLst>
                </p:cNvPr>
                <p:cNvSpPr>
                  <a:spLocks/>
                </p:cNvSpPr>
                <p:nvPr userDrawn="1"/>
              </p:nvSpPr>
              <p:spPr bwMode="hidden">
                <a:xfrm rot="-6620570">
                  <a:off x="3087" y="1391"/>
                  <a:ext cx="711" cy="916"/>
                </a:xfrm>
                <a:custGeom>
                  <a:avLst/>
                  <a:gdLst>
                    <a:gd name="T0" fmla="*/ 636 w 972"/>
                    <a:gd name="T1" fmla="*/ 0 h 1275"/>
                    <a:gd name="T2" fmla="*/ 0 w 972"/>
                    <a:gd name="T3" fmla="*/ 1275 h 1275"/>
                    <a:gd name="T4" fmla="*/ 636 w 972"/>
                    <a:gd name="T5" fmla="*/ 0 h 12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72" h="1275">
                      <a:moveTo>
                        <a:pt x="636" y="0"/>
                      </a:moveTo>
                      <a:cubicBezTo>
                        <a:pt x="972" y="726"/>
                        <a:pt x="322" y="1092"/>
                        <a:pt x="0" y="1275"/>
                      </a:cubicBezTo>
                      <a:cubicBezTo>
                        <a:pt x="0" y="1275"/>
                        <a:pt x="564" y="852"/>
                        <a:pt x="636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alpha val="0"/>
                      </a:schemeClr>
                    </a:gs>
                    <a:gs pos="100000">
                      <a:schemeClr val="tx2">
                        <a:gamma/>
                        <a:shade val="46275"/>
                        <a:invGamma/>
                        <a:alpha val="30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1631" name="Freeform 607">
                  <a:extLst>
                    <a:ext uri="{FF2B5EF4-FFF2-40B4-BE49-F238E27FC236}">
                      <a16:creationId xmlns:a16="http://schemas.microsoft.com/office/drawing/2014/main" id="{A86EF603-552B-4030-A4B4-A2D1016279E1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6620570">
                  <a:off x="3149" y="1433"/>
                  <a:ext cx="668" cy="847"/>
                </a:xfrm>
                <a:custGeom>
                  <a:avLst/>
                  <a:gdLst>
                    <a:gd name="T0" fmla="*/ 678 w 912"/>
                    <a:gd name="T1" fmla="*/ 0 h 1179"/>
                    <a:gd name="T2" fmla="*/ 0 w 912"/>
                    <a:gd name="T3" fmla="*/ 1179 h 1179"/>
                    <a:gd name="T4" fmla="*/ 678 w 912"/>
                    <a:gd name="T5" fmla="*/ 0 h 1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12" h="1179">
                      <a:moveTo>
                        <a:pt x="678" y="0"/>
                      </a:moveTo>
                      <a:cubicBezTo>
                        <a:pt x="912" y="678"/>
                        <a:pt x="322" y="996"/>
                        <a:pt x="0" y="1179"/>
                      </a:cubicBezTo>
                      <a:cubicBezTo>
                        <a:pt x="0" y="1179"/>
                        <a:pt x="878" y="652"/>
                        <a:pt x="678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alpha val="0"/>
                      </a:schemeClr>
                    </a:gs>
                    <a:gs pos="100000">
                      <a:schemeClr val="tx2">
                        <a:gamma/>
                        <a:shade val="46275"/>
                        <a:invGamma/>
                        <a:alpha val="30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1632" name="Freeform 608">
                  <a:extLst>
                    <a:ext uri="{FF2B5EF4-FFF2-40B4-BE49-F238E27FC236}">
                      <a16:creationId xmlns:a16="http://schemas.microsoft.com/office/drawing/2014/main" id="{E1A6762E-56A2-403D-9848-B0BB8B92AD7A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6620570">
                  <a:off x="3125" y="1416"/>
                  <a:ext cx="703" cy="847"/>
                </a:xfrm>
                <a:custGeom>
                  <a:avLst/>
                  <a:gdLst>
                    <a:gd name="T0" fmla="*/ 678 w 960"/>
                    <a:gd name="T1" fmla="*/ 0 h 1179"/>
                    <a:gd name="T2" fmla="*/ 0 w 960"/>
                    <a:gd name="T3" fmla="*/ 1179 h 1179"/>
                    <a:gd name="T4" fmla="*/ 678 w 960"/>
                    <a:gd name="T5" fmla="*/ 0 h 1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60" h="1179">
                      <a:moveTo>
                        <a:pt x="678" y="0"/>
                      </a:moveTo>
                      <a:cubicBezTo>
                        <a:pt x="921" y="696"/>
                        <a:pt x="322" y="996"/>
                        <a:pt x="0" y="1179"/>
                      </a:cubicBezTo>
                      <a:cubicBezTo>
                        <a:pt x="0" y="1179"/>
                        <a:pt x="960" y="789"/>
                        <a:pt x="67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1633" name="Freeform 609">
                  <a:extLst>
                    <a:ext uri="{FF2B5EF4-FFF2-40B4-BE49-F238E27FC236}">
                      <a16:creationId xmlns:a16="http://schemas.microsoft.com/office/drawing/2014/main" id="{B1BEBC14-8E61-4784-946E-3DC7001BE30B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6620570">
                  <a:off x="3825" y="1523"/>
                  <a:ext cx="542" cy="282"/>
                </a:xfrm>
                <a:custGeom>
                  <a:avLst/>
                  <a:gdLst>
                    <a:gd name="T0" fmla="*/ 741 w 741"/>
                    <a:gd name="T1" fmla="*/ 168 h 393"/>
                    <a:gd name="T2" fmla="*/ 0 w 741"/>
                    <a:gd name="T3" fmla="*/ 0 h 393"/>
                    <a:gd name="T4" fmla="*/ 741 w 741"/>
                    <a:gd name="T5" fmla="*/ 168 h 3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41" h="393">
                      <a:moveTo>
                        <a:pt x="741" y="168"/>
                      </a:moveTo>
                      <a:cubicBezTo>
                        <a:pt x="480" y="393"/>
                        <a:pt x="0" y="0"/>
                        <a:pt x="0" y="0"/>
                      </a:cubicBezTo>
                      <a:cubicBezTo>
                        <a:pt x="516" y="387"/>
                        <a:pt x="741" y="168"/>
                        <a:pt x="741" y="16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</p:grpSp>
          <p:grpSp>
            <p:nvGrpSpPr>
              <p:cNvPr id="1634" name="Group 610">
                <a:extLst>
                  <a:ext uri="{FF2B5EF4-FFF2-40B4-BE49-F238E27FC236}">
                    <a16:creationId xmlns:a16="http://schemas.microsoft.com/office/drawing/2014/main" id="{62BEA160-D00F-4F22-B2FA-4A4D0522E1E0}"/>
                  </a:ext>
                </a:extLst>
              </p:cNvPr>
              <p:cNvGrpSpPr>
                <a:grpSpLocks/>
              </p:cNvGrpSpPr>
              <p:nvPr userDrawn="1"/>
            </p:nvGrpSpPr>
            <p:grpSpPr bwMode="auto">
              <a:xfrm>
                <a:off x="3336" y="1815"/>
                <a:ext cx="935" cy="1723"/>
                <a:chOff x="3336" y="1815"/>
                <a:chExt cx="935" cy="1723"/>
              </a:xfrm>
            </p:grpSpPr>
            <p:sp>
              <p:nvSpPr>
                <p:cNvPr id="1635" name="Freeform 611">
                  <a:extLst>
                    <a:ext uri="{FF2B5EF4-FFF2-40B4-BE49-F238E27FC236}">
                      <a16:creationId xmlns:a16="http://schemas.microsoft.com/office/drawing/2014/main" id="{894F696D-931D-4948-9859-D21F8E3372E7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12020570">
                  <a:off x="3486" y="1815"/>
                  <a:ext cx="608" cy="1159"/>
                </a:xfrm>
                <a:custGeom>
                  <a:avLst/>
                  <a:gdLst>
                    <a:gd name="T0" fmla="*/ 0 w 847"/>
                    <a:gd name="T1" fmla="*/ 1056 h 1584"/>
                    <a:gd name="T2" fmla="*/ 693 w 847"/>
                    <a:gd name="T3" fmla="*/ 0 h 1584"/>
                    <a:gd name="T4" fmla="*/ 768 w 847"/>
                    <a:gd name="T5" fmla="*/ 1359 h 1584"/>
                    <a:gd name="T6" fmla="*/ 27 w 847"/>
                    <a:gd name="T7" fmla="*/ 1191 h 1584"/>
                    <a:gd name="T8" fmla="*/ 0 w 847"/>
                    <a:gd name="T9" fmla="*/ 1056 h 15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7" h="1584">
                      <a:moveTo>
                        <a:pt x="0" y="1056"/>
                      </a:moveTo>
                      <a:cubicBezTo>
                        <a:pt x="847" y="588"/>
                        <a:pt x="705" y="234"/>
                        <a:pt x="693" y="0"/>
                      </a:cubicBezTo>
                      <a:cubicBezTo>
                        <a:pt x="693" y="0"/>
                        <a:pt x="819" y="462"/>
                        <a:pt x="768" y="1359"/>
                      </a:cubicBezTo>
                      <a:cubicBezTo>
                        <a:pt x="507" y="1584"/>
                        <a:pt x="27" y="1191"/>
                        <a:pt x="27" y="1191"/>
                      </a:cubicBezTo>
                      <a:lnTo>
                        <a:pt x="0" y="105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85882"/>
                        <a:invGamma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1636" name="Freeform 612">
                  <a:extLst>
                    <a:ext uri="{FF2B5EF4-FFF2-40B4-BE49-F238E27FC236}">
                      <a16:creationId xmlns:a16="http://schemas.microsoft.com/office/drawing/2014/main" id="{DB9D5802-1717-49A3-8970-ACA4F2196CD5}"/>
                    </a:ext>
                  </a:extLst>
                </p:cNvPr>
                <p:cNvSpPr>
                  <a:spLocks/>
                </p:cNvSpPr>
                <p:nvPr userDrawn="1"/>
              </p:nvSpPr>
              <p:spPr bwMode="hidden">
                <a:xfrm rot="-12020570">
                  <a:off x="3539" y="2000"/>
                  <a:ext cx="149" cy="1043"/>
                </a:xfrm>
                <a:custGeom>
                  <a:avLst/>
                  <a:gdLst>
                    <a:gd name="T0" fmla="*/ 0 w 208"/>
                    <a:gd name="T1" fmla="*/ 586 h 1425"/>
                    <a:gd name="T2" fmla="*/ 82 w 208"/>
                    <a:gd name="T3" fmla="*/ 0 h 1425"/>
                    <a:gd name="T4" fmla="*/ 157 w 208"/>
                    <a:gd name="T5" fmla="*/ 1359 h 1425"/>
                    <a:gd name="T6" fmla="*/ 1 w 208"/>
                    <a:gd name="T7" fmla="*/ 1425 h 1425"/>
                    <a:gd name="T8" fmla="*/ 0 w 208"/>
                    <a:gd name="T9" fmla="*/ 586 h 14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8" h="1425">
                      <a:moveTo>
                        <a:pt x="0" y="586"/>
                      </a:moveTo>
                      <a:cubicBezTo>
                        <a:pt x="124" y="222"/>
                        <a:pt x="96" y="102"/>
                        <a:pt x="82" y="0"/>
                      </a:cubicBezTo>
                      <a:cubicBezTo>
                        <a:pt x="82" y="0"/>
                        <a:pt x="208" y="462"/>
                        <a:pt x="157" y="1359"/>
                      </a:cubicBezTo>
                      <a:cubicBezTo>
                        <a:pt x="75" y="1421"/>
                        <a:pt x="1" y="1425"/>
                        <a:pt x="1" y="1425"/>
                      </a:cubicBezTo>
                      <a:lnTo>
                        <a:pt x="0" y="58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rgbClr val="FFFFFF">
                        <a:gamma/>
                        <a:shade val="72941"/>
                        <a:invGamma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1637" name="Freeform 613">
                  <a:extLst>
                    <a:ext uri="{FF2B5EF4-FFF2-40B4-BE49-F238E27FC236}">
                      <a16:creationId xmlns:a16="http://schemas.microsoft.com/office/drawing/2014/main" id="{DC565468-8E92-489D-B8F4-962649B086BE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12020570">
                  <a:off x="3808" y="1940"/>
                  <a:ext cx="170" cy="311"/>
                </a:xfrm>
                <a:custGeom>
                  <a:avLst/>
                  <a:gdLst>
                    <a:gd name="T0" fmla="*/ 2 w 237"/>
                    <a:gd name="T1" fmla="*/ 143 h 425"/>
                    <a:gd name="T2" fmla="*/ 237 w 237"/>
                    <a:gd name="T3" fmla="*/ 0 h 425"/>
                    <a:gd name="T4" fmla="*/ 234 w 237"/>
                    <a:gd name="T5" fmla="*/ 425 h 425"/>
                    <a:gd name="T6" fmla="*/ 0 w 237"/>
                    <a:gd name="T7" fmla="*/ 276 h 425"/>
                    <a:gd name="T8" fmla="*/ 2 w 237"/>
                    <a:gd name="T9" fmla="*/ 143 h 4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7" h="425">
                      <a:moveTo>
                        <a:pt x="2" y="143"/>
                      </a:moveTo>
                      <a:lnTo>
                        <a:pt x="237" y="0"/>
                      </a:lnTo>
                      <a:lnTo>
                        <a:pt x="234" y="425"/>
                      </a:lnTo>
                      <a:cubicBezTo>
                        <a:pt x="69" y="339"/>
                        <a:pt x="0" y="276"/>
                        <a:pt x="0" y="276"/>
                      </a:cubicBezTo>
                      <a:lnTo>
                        <a:pt x="2" y="143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gamma/>
                        <a:shade val="79216"/>
                        <a:invGamma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1638" name="Freeform 614">
                  <a:extLst>
                    <a:ext uri="{FF2B5EF4-FFF2-40B4-BE49-F238E27FC236}">
                      <a16:creationId xmlns:a16="http://schemas.microsoft.com/office/drawing/2014/main" id="{3A777026-D5A2-4CEA-8CBF-446D4A289BB3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12020570">
                  <a:off x="3336" y="2208"/>
                  <a:ext cx="935" cy="1330"/>
                </a:xfrm>
                <a:custGeom>
                  <a:avLst/>
                  <a:gdLst>
                    <a:gd name="T0" fmla="*/ 276 w 1302"/>
                    <a:gd name="T1" fmla="*/ 0 h 1818"/>
                    <a:gd name="T2" fmla="*/ 0 w 1302"/>
                    <a:gd name="T3" fmla="*/ 1818 h 1818"/>
                    <a:gd name="T4" fmla="*/ 276 w 1302"/>
                    <a:gd name="T5" fmla="*/ 0 h 18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302" h="1818">
                      <a:moveTo>
                        <a:pt x="276" y="0"/>
                      </a:moveTo>
                      <a:cubicBezTo>
                        <a:pt x="1302" y="1171"/>
                        <a:pt x="322" y="1635"/>
                        <a:pt x="0" y="1818"/>
                      </a:cubicBezTo>
                      <a:cubicBezTo>
                        <a:pt x="0" y="1818"/>
                        <a:pt x="276" y="0"/>
                        <a:pt x="276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1"/>
                    </a:gs>
                    <a:gs pos="100000">
                      <a:schemeClr val="tx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1639" name="Freeform 615">
                  <a:extLst>
                    <a:ext uri="{FF2B5EF4-FFF2-40B4-BE49-F238E27FC236}">
                      <a16:creationId xmlns:a16="http://schemas.microsoft.com/office/drawing/2014/main" id="{3F6EE986-7917-4CE5-9149-2FD30D52F49E}"/>
                    </a:ext>
                  </a:extLst>
                </p:cNvPr>
                <p:cNvSpPr>
                  <a:spLocks/>
                </p:cNvSpPr>
                <p:nvPr userDrawn="1"/>
              </p:nvSpPr>
              <p:spPr bwMode="hidden">
                <a:xfrm rot="-12020570">
                  <a:off x="3498" y="2178"/>
                  <a:ext cx="698" cy="933"/>
                </a:xfrm>
                <a:custGeom>
                  <a:avLst/>
                  <a:gdLst>
                    <a:gd name="T0" fmla="*/ 636 w 972"/>
                    <a:gd name="T1" fmla="*/ 0 h 1275"/>
                    <a:gd name="T2" fmla="*/ 0 w 972"/>
                    <a:gd name="T3" fmla="*/ 1275 h 1275"/>
                    <a:gd name="T4" fmla="*/ 636 w 972"/>
                    <a:gd name="T5" fmla="*/ 0 h 12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72" h="1275">
                      <a:moveTo>
                        <a:pt x="636" y="0"/>
                      </a:moveTo>
                      <a:cubicBezTo>
                        <a:pt x="972" y="726"/>
                        <a:pt x="322" y="1092"/>
                        <a:pt x="0" y="1275"/>
                      </a:cubicBezTo>
                      <a:cubicBezTo>
                        <a:pt x="0" y="1275"/>
                        <a:pt x="564" y="852"/>
                        <a:pt x="636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alpha val="0"/>
                      </a:schemeClr>
                    </a:gs>
                    <a:gs pos="100000">
                      <a:schemeClr val="tx2">
                        <a:gamma/>
                        <a:shade val="46275"/>
                        <a:invGamma/>
                        <a:alpha val="30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1640" name="Freeform 616">
                  <a:extLst>
                    <a:ext uri="{FF2B5EF4-FFF2-40B4-BE49-F238E27FC236}">
                      <a16:creationId xmlns:a16="http://schemas.microsoft.com/office/drawing/2014/main" id="{33D461A6-3176-4A30-834E-C64E982D3382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12020570">
                  <a:off x="3526" y="2174"/>
                  <a:ext cx="655" cy="862"/>
                </a:xfrm>
                <a:custGeom>
                  <a:avLst/>
                  <a:gdLst>
                    <a:gd name="T0" fmla="*/ 678 w 912"/>
                    <a:gd name="T1" fmla="*/ 0 h 1179"/>
                    <a:gd name="T2" fmla="*/ 0 w 912"/>
                    <a:gd name="T3" fmla="*/ 1179 h 1179"/>
                    <a:gd name="T4" fmla="*/ 678 w 912"/>
                    <a:gd name="T5" fmla="*/ 0 h 1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12" h="1179">
                      <a:moveTo>
                        <a:pt x="678" y="0"/>
                      </a:moveTo>
                      <a:cubicBezTo>
                        <a:pt x="912" y="678"/>
                        <a:pt x="322" y="996"/>
                        <a:pt x="0" y="1179"/>
                      </a:cubicBezTo>
                      <a:cubicBezTo>
                        <a:pt x="0" y="1179"/>
                        <a:pt x="878" y="652"/>
                        <a:pt x="678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alpha val="0"/>
                      </a:schemeClr>
                    </a:gs>
                    <a:gs pos="100000">
                      <a:schemeClr val="tx2">
                        <a:gamma/>
                        <a:shade val="46275"/>
                        <a:invGamma/>
                        <a:alpha val="30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1641" name="Freeform 617">
                  <a:extLst>
                    <a:ext uri="{FF2B5EF4-FFF2-40B4-BE49-F238E27FC236}">
                      <a16:creationId xmlns:a16="http://schemas.microsoft.com/office/drawing/2014/main" id="{8464750F-696A-4DFB-9037-713DB3C54B1F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12020570">
                  <a:off x="3493" y="2180"/>
                  <a:ext cx="689" cy="862"/>
                </a:xfrm>
                <a:custGeom>
                  <a:avLst/>
                  <a:gdLst>
                    <a:gd name="T0" fmla="*/ 678 w 960"/>
                    <a:gd name="T1" fmla="*/ 0 h 1179"/>
                    <a:gd name="T2" fmla="*/ 0 w 960"/>
                    <a:gd name="T3" fmla="*/ 1179 h 1179"/>
                    <a:gd name="T4" fmla="*/ 678 w 960"/>
                    <a:gd name="T5" fmla="*/ 0 h 1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60" h="1179">
                      <a:moveTo>
                        <a:pt x="678" y="0"/>
                      </a:moveTo>
                      <a:cubicBezTo>
                        <a:pt x="921" y="696"/>
                        <a:pt x="322" y="996"/>
                        <a:pt x="0" y="1179"/>
                      </a:cubicBezTo>
                      <a:cubicBezTo>
                        <a:pt x="0" y="1179"/>
                        <a:pt x="960" y="789"/>
                        <a:pt x="67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1642" name="Freeform 618">
                  <a:extLst>
                    <a:ext uri="{FF2B5EF4-FFF2-40B4-BE49-F238E27FC236}">
                      <a16:creationId xmlns:a16="http://schemas.microsoft.com/office/drawing/2014/main" id="{55A4F9E8-F521-4C5B-B697-75C434746573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12020570">
                  <a:off x="3391" y="1837"/>
                  <a:ext cx="532" cy="288"/>
                </a:xfrm>
                <a:custGeom>
                  <a:avLst/>
                  <a:gdLst>
                    <a:gd name="T0" fmla="*/ 741 w 741"/>
                    <a:gd name="T1" fmla="*/ 168 h 393"/>
                    <a:gd name="T2" fmla="*/ 0 w 741"/>
                    <a:gd name="T3" fmla="*/ 0 h 393"/>
                    <a:gd name="T4" fmla="*/ 741 w 741"/>
                    <a:gd name="T5" fmla="*/ 168 h 3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41" h="393">
                      <a:moveTo>
                        <a:pt x="741" y="168"/>
                      </a:moveTo>
                      <a:cubicBezTo>
                        <a:pt x="480" y="393"/>
                        <a:pt x="0" y="0"/>
                        <a:pt x="0" y="0"/>
                      </a:cubicBezTo>
                      <a:cubicBezTo>
                        <a:pt x="516" y="387"/>
                        <a:pt x="741" y="168"/>
                        <a:pt x="741" y="16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</p:grpSp>
          <p:grpSp>
            <p:nvGrpSpPr>
              <p:cNvPr id="1643" name="Group 619">
                <a:extLst>
                  <a:ext uri="{FF2B5EF4-FFF2-40B4-BE49-F238E27FC236}">
                    <a16:creationId xmlns:a16="http://schemas.microsoft.com/office/drawing/2014/main" id="{185026CC-F158-4025-A13D-9EA58F9CE51E}"/>
                  </a:ext>
                </a:extLst>
              </p:cNvPr>
              <p:cNvGrpSpPr>
                <a:grpSpLocks/>
              </p:cNvGrpSpPr>
              <p:nvPr userDrawn="1"/>
            </p:nvGrpSpPr>
            <p:grpSpPr bwMode="auto">
              <a:xfrm>
                <a:off x="3822" y="1853"/>
                <a:ext cx="1693" cy="953"/>
                <a:chOff x="3822" y="1853"/>
                <a:chExt cx="1693" cy="953"/>
              </a:xfrm>
            </p:grpSpPr>
            <p:sp>
              <p:nvSpPr>
                <p:cNvPr id="1644" name="Freeform 620">
                  <a:extLst>
                    <a:ext uri="{FF2B5EF4-FFF2-40B4-BE49-F238E27FC236}">
                      <a16:creationId xmlns:a16="http://schemas.microsoft.com/office/drawing/2014/main" id="{0F3C2266-0DB9-4C8D-956A-0D9DE9AE8C4F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17420570">
                  <a:off x="4082" y="1768"/>
                  <a:ext cx="620" cy="1139"/>
                </a:xfrm>
                <a:custGeom>
                  <a:avLst/>
                  <a:gdLst>
                    <a:gd name="T0" fmla="*/ 0 w 847"/>
                    <a:gd name="T1" fmla="*/ 1056 h 1584"/>
                    <a:gd name="T2" fmla="*/ 693 w 847"/>
                    <a:gd name="T3" fmla="*/ 0 h 1584"/>
                    <a:gd name="T4" fmla="*/ 768 w 847"/>
                    <a:gd name="T5" fmla="*/ 1359 h 1584"/>
                    <a:gd name="T6" fmla="*/ 27 w 847"/>
                    <a:gd name="T7" fmla="*/ 1191 h 1584"/>
                    <a:gd name="T8" fmla="*/ 0 w 847"/>
                    <a:gd name="T9" fmla="*/ 1056 h 15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7" h="1584">
                      <a:moveTo>
                        <a:pt x="0" y="1056"/>
                      </a:moveTo>
                      <a:cubicBezTo>
                        <a:pt x="847" y="588"/>
                        <a:pt x="705" y="234"/>
                        <a:pt x="693" y="0"/>
                      </a:cubicBezTo>
                      <a:cubicBezTo>
                        <a:pt x="693" y="0"/>
                        <a:pt x="819" y="462"/>
                        <a:pt x="768" y="1359"/>
                      </a:cubicBezTo>
                      <a:cubicBezTo>
                        <a:pt x="507" y="1584"/>
                        <a:pt x="27" y="1191"/>
                        <a:pt x="27" y="1191"/>
                      </a:cubicBezTo>
                      <a:lnTo>
                        <a:pt x="0" y="105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85882"/>
                        <a:invGamma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1645" name="Freeform 621">
                  <a:extLst>
                    <a:ext uri="{FF2B5EF4-FFF2-40B4-BE49-F238E27FC236}">
                      <a16:creationId xmlns:a16="http://schemas.microsoft.com/office/drawing/2014/main" id="{F237B224-D5DC-4E32-BA65-26EF53EA9AFA}"/>
                    </a:ext>
                  </a:extLst>
                </p:cNvPr>
                <p:cNvSpPr>
                  <a:spLocks/>
                </p:cNvSpPr>
                <p:nvPr userDrawn="1"/>
              </p:nvSpPr>
              <p:spPr bwMode="hidden">
                <a:xfrm rot="-17420570">
                  <a:off x="4443" y="2005"/>
                  <a:ext cx="152" cy="1025"/>
                </a:xfrm>
                <a:custGeom>
                  <a:avLst/>
                  <a:gdLst>
                    <a:gd name="T0" fmla="*/ 0 w 208"/>
                    <a:gd name="T1" fmla="*/ 586 h 1425"/>
                    <a:gd name="T2" fmla="*/ 82 w 208"/>
                    <a:gd name="T3" fmla="*/ 0 h 1425"/>
                    <a:gd name="T4" fmla="*/ 157 w 208"/>
                    <a:gd name="T5" fmla="*/ 1359 h 1425"/>
                    <a:gd name="T6" fmla="*/ 1 w 208"/>
                    <a:gd name="T7" fmla="*/ 1425 h 1425"/>
                    <a:gd name="T8" fmla="*/ 0 w 208"/>
                    <a:gd name="T9" fmla="*/ 586 h 14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8" h="1425">
                      <a:moveTo>
                        <a:pt x="0" y="586"/>
                      </a:moveTo>
                      <a:cubicBezTo>
                        <a:pt x="124" y="222"/>
                        <a:pt x="96" y="102"/>
                        <a:pt x="82" y="0"/>
                      </a:cubicBezTo>
                      <a:cubicBezTo>
                        <a:pt x="82" y="0"/>
                        <a:pt x="208" y="462"/>
                        <a:pt x="157" y="1359"/>
                      </a:cubicBezTo>
                      <a:cubicBezTo>
                        <a:pt x="75" y="1421"/>
                        <a:pt x="1" y="1425"/>
                        <a:pt x="1" y="1425"/>
                      </a:cubicBezTo>
                      <a:lnTo>
                        <a:pt x="0" y="58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rgbClr val="FFFFFF">
                        <a:gamma/>
                        <a:shade val="72941"/>
                        <a:invGamma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1646" name="Freeform 622">
                  <a:extLst>
                    <a:ext uri="{FF2B5EF4-FFF2-40B4-BE49-F238E27FC236}">
                      <a16:creationId xmlns:a16="http://schemas.microsoft.com/office/drawing/2014/main" id="{F7A80FED-7D77-45D7-9F17-3459788FDB37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17420570">
                  <a:off x="4008" y="2078"/>
                  <a:ext cx="173" cy="306"/>
                </a:xfrm>
                <a:custGeom>
                  <a:avLst/>
                  <a:gdLst>
                    <a:gd name="T0" fmla="*/ 2 w 237"/>
                    <a:gd name="T1" fmla="*/ 143 h 425"/>
                    <a:gd name="T2" fmla="*/ 237 w 237"/>
                    <a:gd name="T3" fmla="*/ 0 h 425"/>
                    <a:gd name="T4" fmla="*/ 234 w 237"/>
                    <a:gd name="T5" fmla="*/ 425 h 425"/>
                    <a:gd name="T6" fmla="*/ 0 w 237"/>
                    <a:gd name="T7" fmla="*/ 276 h 425"/>
                    <a:gd name="T8" fmla="*/ 2 w 237"/>
                    <a:gd name="T9" fmla="*/ 143 h 4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7" h="425">
                      <a:moveTo>
                        <a:pt x="2" y="143"/>
                      </a:moveTo>
                      <a:lnTo>
                        <a:pt x="237" y="0"/>
                      </a:lnTo>
                      <a:lnTo>
                        <a:pt x="234" y="425"/>
                      </a:lnTo>
                      <a:cubicBezTo>
                        <a:pt x="69" y="339"/>
                        <a:pt x="0" y="276"/>
                        <a:pt x="0" y="276"/>
                      </a:cubicBezTo>
                      <a:lnTo>
                        <a:pt x="2" y="143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gamma/>
                        <a:shade val="79216"/>
                        <a:invGamma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1647" name="Freeform 623">
                  <a:extLst>
                    <a:ext uri="{FF2B5EF4-FFF2-40B4-BE49-F238E27FC236}">
                      <a16:creationId xmlns:a16="http://schemas.microsoft.com/office/drawing/2014/main" id="{12A178E6-FB59-4D0F-9AC4-7BCD0A750E9C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17420570">
                  <a:off x="4385" y="1676"/>
                  <a:ext cx="953" cy="1307"/>
                </a:xfrm>
                <a:custGeom>
                  <a:avLst/>
                  <a:gdLst>
                    <a:gd name="T0" fmla="*/ 276 w 1302"/>
                    <a:gd name="T1" fmla="*/ 0 h 1818"/>
                    <a:gd name="T2" fmla="*/ 0 w 1302"/>
                    <a:gd name="T3" fmla="*/ 1818 h 1818"/>
                    <a:gd name="T4" fmla="*/ 276 w 1302"/>
                    <a:gd name="T5" fmla="*/ 0 h 18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302" h="1818">
                      <a:moveTo>
                        <a:pt x="276" y="0"/>
                      </a:moveTo>
                      <a:cubicBezTo>
                        <a:pt x="1302" y="1171"/>
                        <a:pt x="322" y="1635"/>
                        <a:pt x="0" y="1818"/>
                      </a:cubicBezTo>
                      <a:cubicBezTo>
                        <a:pt x="0" y="1818"/>
                        <a:pt x="276" y="0"/>
                        <a:pt x="276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1"/>
                    </a:gs>
                    <a:gs pos="100000">
                      <a:schemeClr val="tx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1648" name="Freeform 624">
                  <a:extLst>
                    <a:ext uri="{FF2B5EF4-FFF2-40B4-BE49-F238E27FC236}">
                      <a16:creationId xmlns:a16="http://schemas.microsoft.com/office/drawing/2014/main" id="{E7D5F6A4-3D78-4E3A-9977-30A49AF91D48}"/>
                    </a:ext>
                  </a:extLst>
                </p:cNvPr>
                <p:cNvSpPr>
                  <a:spLocks/>
                </p:cNvSpPr>
                <p:nvPr userDrawn="1"/>
              </p:nvSpPr>
              <p:spPr bwMode="hidden">
                <a:xfrm rot="-17420570">
                  <a:off x="4281" y="1825"/>
                  <a:ext cx="711" cy="917"/>
                </a:xfrm>
                <a:custGeom>
                  <a:avLst/>
                  <a:gdLst>
                    <a:gd name="T0" fmla="*/ 636 w 972"/>
                    <a:gd name="T1" fmla="*/ 0 h 1275"/>
                    <a:gd name="T2" fmla="*/ 0 w 972"/>
                    <a:gd name="T3" fmla="*/ 1275 h 1275"/>
                    <a:gd name="T4" fmla="*/ 636 w 972"/>
                    <a:gd name="T5" fmla="*/ 0 h 12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72" h="1275">
                      <a:moveTo>
                        <a:pt x="636" y="0"/>
                      </a:moveTo>
                      <a:cubicBezTo>
                        <a:pt x="972" y="726"/>
                        <a:pt x="322" y="1092"/>
                        <a:pt x="0" y="1275"/>
                      </a:cubicBezTo>
                      <a:cubicBezTo>
                        <a:pt x="0" y="1275"/>
                        <a:pt x="564" y="852"/>
                        <a:pt x="636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alpha val="0"/>
                      </a:schemeClr>
                    </a:gs>
                    <a:gs pos="100000">
                      <a:schemeClr val="tx2">
                        <a:gamma/>
                        <a:shade val="46275"/>
                        <a:invGamma/>
                        <a:alpha val="30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1649" name="Freeform 625">
                  <a:extLst>
                    <a:ext uri="{FF2B5EF4-FFF2-40B4-BE49-F238E27FC236}">
                      <a16:creationId xmlns:a16="http://schemas.microsoft.com/office/drawing/2014/main" id="{616C78AD-DF60-4043-B548-A44EFFA7C3C4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17420570">
                  <a:off x="4264" y="1851"/>
                  <a:ext cx="668" cy="848"/>
                </a:xfrm>
                <a:custGeom>
                  <a:avLst/>
                  <a:gdLst>
                    <a:gd name="T0" fmla="*/ 678 w 912"/>
                    <a:gd name="T1" fmla="*/ 0 h 1179"/>
                    <a:gd name="T2" fmla="*/ 0 w 912"/>
                    <a:gd name="T3" fmla="*/ 1179 h 1179"/>
                    <a:gd name="T4" fmla="*/ 678 w 912"/>
                    <a:gd name="T5" fmla="*/ 0 h 1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12" h="1179">
                      <a:moveTo>
                        <a:pt x="678" y="0"/>
                      </a:moveTo>
                      <a:cubicBezTo>
                        <a:pt x="912" y="678"/>
                        <a:pt x="322" y="996"/>
                        <a:pt x="0" y="1179"/>
                      </a:cubicBezTo>
                      <a:cubicBezTo>
                        <a:pt x="0" y="1179"/>
                        <a:pt x="878" y="652"/>
                        <a:pt x="678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alpha val="0"/>
                      </a:schemeClr>
                    </a:gs>
                    <a:gs pos="100000">
                      <a:schemeClr val="tx2">
                        <a:gamma/>
                        <a:shade val="46275"/>
                        <a:invGamma/>
                        <a:alpha val="30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1650" name="Freeform 626">
                  <a:extLst>
                    <a:ext uri="{FF2B5EF4-FFF2-40B4-BE49-F238E27FC236}">
                      <a16:creationId xmlns:a16="http://schemas.microsoft.com/office/drawing/2014/main" id="{B3471BA9-1378-4C9B-8A2D-248D2881CE2B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17420570">
                  <a:off x="4252" y="1868"/>
                  <a:ext cx="703" cy="848"/>
                </a:xfrm>
                <a:custGeom>
                  <a:avLst/>
                  <a:gdLst>
                    <a:gd name="T0" fmla="*/ 678 w 960"/>
                    <a:gd name="T1" fmla="*/ 0 h 1179"/>
                    <a:gd name="T2" fmla="*/ 0 w 960"/>
                    <a:gd name="T3" fmla="*/ 1179 h 1179"/>
                    <a:gd name="T4" fmla="*/ 678 w 960"/>
                    <a:gd name="T5" fmla="*/ 0 h 1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60" h="1179">
                      <a:moveTo>
                        <a:pt x="678" y="0"/>
                      </a:moveTo>
                      <a:cubicBezTo>
                        <a:pt x="921" y="696"/>
                        <a:pt x="322" y="996"/>
                        <a:pt x="0" y="1179"/>
                      </a:cubicBezTo>
                      <a:cubicBezTo>
                        <a:pt x="0" y="1179"/>
                        <a:pt x="960" y="789"/>
                        <a:pt x="67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  <p:sp>
              <p:nvSpPr>
                <p:cNvPr id="1651" name="Freeform 627">
                  <a:extLst>
                    <a:ext uri="{FF2B5EF4-FFF2-40B4-BE49-F238E27FC236}">
                      <a16:creationId xmlns:a16="http://schemas.microsoft.com/office/drawing/2014/main" id="{EFB03348-CD0B-4F39-82E1-41EBF6CC766A}"/>
                    </a:ext>
                  </a:extLst>
                </p:cNvPr>
                <p:cNvSpPr>
                  <a:spLocks/>
                </p:cNvSpPr>
                <p:nvPr userDrawn="1"/>
              </p:nvSpPr>
              <p:spPr bwMode="gray">
                <a:xfrm rot="-17420570">
                  <a:off x="3713" y="2327"/>
                  <a:ext cx="542" cy="283"/>
                </a:xfrm>
                <a:custGeom>
                  <a:avLst/>
                  <a:gdLst>
                    <a:gd name="T0" fmla="*/ 741 w 741"/>
                    <a:gd name="T1" fmla="*/ 168 h 393"/>
                    <a:gd name="T2" fmla="*/ 0 w 741"/>
                    <a:gd name="T3" fmla="*/ 0 h 393"/>
                    <a:gd name="T4" fmla="*/ 741 w 741"/>
                    <a:gd name="T5" fmla="*/ 168 h 3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41" h="393">
                      <a:moveTo>
                        <a:pt x="741" y="168"/>
                      </a:moveTo>
                      <a:cubicBezTo>
                        <a:pt x="480" y="393"/>
                        <a:pt x="0" y="0"/>
                        <a:pt x="0" y="0"/>
                      </a:cubicBezTo>
                      <a:cubicBezTo>
                        <a:pt x="516" y="387"/>
                        <a:pt x="741" y="168"/>
                        <a:pt x="741" y="16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vi-VN"/>
                </a:p>
              </p:txBody>
            </p:sp>
          </p:grpSp>
          <p:sp>
            <p:nvSpPr>
              <p:cNvPr id="1652" name="Freeform 628">
                <a:extLst>
                  <a:ext uri="{FF2B5EF4-FFF2-40B4-BE49-F238E27FC236}">
                    <a16:creationId xmlns:a16="http://schemas.microsoft.com/office/drawing/2014/main" id="{66DB6F03-EC61-4835-9DA8-49673AFC2DF0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1220570">
                <a:off x="4011" y="1129"/>
                <a:ext cx="609" cy="1159"/>
              </a:xfrm>
              <a:custGeom>
                <a:avLst/>
                <a:gdLst>
                  <a:gd name="T0" fmla="*/ 0 w 847"/>
                  <a:gd name="T1" fmla="*/ 1064 h 1584"/>
                  <a:gd name="T2" fmla="*/ 680 w 847"/>
                  <a:gd name="T3" fmla="*/ 0 h 1584"/>
                  <a:gd name="T4" fmla="*/ 755 w 847"/>
                  <a:gd name="T5" fmla="*/ 1359 h 1584"/>
                  <a:gd name="T6" fmla="*/ 14 w 847"/>
                  <a:gd name="T7" fmla="*/ 1191 h 1584"/>
                  <a:gd name="T8" fmla="*/ 0 w 847"/>
                  <a:gd name="T9" fmla="*/ 1064 h 1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7" h="1584">
                    <a:moveTo>
                      <a:pt x="0" y="1064"/>
                    </a:moveTo>
                    <a:cubicBezTo>
                      <a:pt x="847" y="596"/>
                      <a:pt x="708" y="174"/>
                      <a:pt x="680" y="0"/>
                    </a:cubicBezTo>
                    <a:cubicBezTo>
                      <a:pt x="680" y="0"/>
                      <a:pt x="806" y="462"/>
                      <a:pt x="755" y="1359"/>
                    </a:cubicBezTo>
                    <a:cubicBezTo>
                      <a:pt x="494" y="1584"/>
                      <a:pt x="14" y="1191"/>
                      <a:pt x="14" y="1191"/>
                    </a:cubicBezTo>
                    <a:lnTo>
                      <a:pt x="0" y="106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85882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653" name="Freeform 629">
                <a:extLst>
                  <a:ext uri="{FF2B5EF4-FFF2-40B4-BE49-F238E27FC236}">
                    <a16:creationId xmlns:a16="http://schemas.microsoft.com/office/drawing/2014/main" id="{DB10B141-7E6E-4AA3-AAAB-D237A22D91BE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-1220570">
                <a:off x="4408" y="1063"/>
                <a:ext cx="149" cy="1042"/>
              </a:xfrm>
              <a:custGeom>
                <a:avLst/>
                <a:gdLst>
                  <a:gd name="T0" fmla="*/ 0 w 208"/>
                  <a:gd name="T1" fmla="*/ 586 h 1425"/>
                  <a:gd name="T2" fmla="*/ 82 w 208"/>
                  <a:gd name="T3" fmla="*/ 0 h 1425"/>
                  <a:gd name="T4" fmla="*/ 157 w 208"/>
                  <a:gd name="T5" fmla="*/ 1359 h 1425"/>
                  <a:gd name="T6" fmla="*/ 1 w 208"/>
                  <a:gd name="T7" fmla="*/ 1425 h 1425"/>
                  <a:gd name="T8" fmla="*/ 0 w 208"/>
                  <a:gd name="T9" fmla="*/ 586 h 1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1425">
                    <a:moveTo>
                      <a:pt x="0" y="586"/>
                    </a:moveTo>
                    <a:cubicBezTo>
                      <a:pt x="146" y="302"/>
                      <a:pt x="96" y="102"/>
                      <a:pt x="82" y="0"/>
                    </a:cubicBezTo>
                    <a:cubicBezTo>
                      <a:pt x="82" y="0"/>
                      <a:pt x="208" y="462"/>
                      <a:pt x="157" y="1359"/>
                    </a:cubicBezTo>
                    <a:cubicBezTo>
                      <a:pt x="75" y="1421"/>
                      <a:pt x="1" y="1425"/>
                      <a:pt x="1" y="1425"/>
                    </a:cubicBezTo>
                    <a:lnTo>
                      <a:pt x="0" y="58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gamma/>
                      <a:shade val="72941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654" name="Freeform 630">
                <a:extLst>
                  <a:ext uri="{FF2B5EF4-FFF2-40B4-BE49-F238E27FC236}">
                    <a16:creationId xmlns:a16="http://schemas.microsoft.com/office/drawing/2014/main" id="{3563FBED-D3F8-4299-927C-FAB3EB67EDF1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1220570">
                <a:off x="4119" y="1855"/>
                <a:ext cx="170" cy="311"/>
              </a:xfrm>
              <a:custGeom>
                <a:avLst/>
                <a:gdLst>
                  <a:gd name="T0" fmla="*/ 2 w 237"/>
                  <a:gd name="T1" fmla="*/ 143 h 425"/>
                  <a:gd name="T2" fmla="*/ 237 w 237"/>
                  <a:gd name="T3" fmla="*/ 0 h 425"/>
                  <a:gd name="T4" fmla="*/ 234 w 237"/>
                  <a:gd name="T5" fmla="*/ 425 h 425"/>
                  <a:gd name="T6" fmla="*/ 0 w 237"/>
                  <a:gd name="T7" fmla="*/ 276 h 425"/>
                  <a:gd name="T8" fmla="*/ 2 w 237"/>
                  <a:gd name="T9" fmla="*/ 143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425">
                    <a:moveTo>
                      <a:pt x="2" y="143"/>
                    </a:moveTo>
                    <a:lnTo>
                      <a:pt x="237" y="0"/>
                    </a:lnTo>
                    <a:lnTo>
                      <a:pt x="234" y="425"/>
                    </a:lnTo>
                    <a:cubicBezTo>
                      <a:pt x="69" y="339"/>
                      <a:pt x="0" y="276"/>
                      <a:pt x="0" y="276"/>
                    </a:cubicBezTo>
                    <a:lnTo>
                      <a:pt x="2" y="14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gamma/>
                      <a:shade val="79216"/>
                      <a:invGamma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655" name="Freeform 631">
                <a:extLst>
                  <a:ext uri="{FF2B5EF4-FFF2-40B4-BE49-F238E27FC236}">
                    <a16:creationId xmlns:a16="http://schemas.microsoft.com/office/drawing/2014/main" id="{B6A25305-DB4A-4FD9-B0F6-8C90DF185798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1220570">
                <a:off x="3914" y="1066"/>
                <a:ext cx="687" cy="862"/>
              </a:xfrm>
              <a:custGeom>
                <a:avLst/>
                <a:gdLst>
                  <a:gd name="T0" fmla="*/ 678 w 956"/>
                  <a:gd name="T1" fmla="*/ 0 h 1179"/>
                  <a:gd name="T2" fmla="*/ 0 w 956"/>
                  <a:gd name="T3" fmla="*/ 1179 h 1179"/>
                  <a:gd name="T4" fmla="*/ 678 w 956"/>
                  <a:gd name="T5" fmla="*/ 0 h 1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56" h="1179">
                    <a:moveTo>
                      <a:pt x="678" y="0"/>
                    </a:moveTo>
                    <a:cubicBezTo>
                      <a:pt x="921" y="696"/>
                      <a:pt x="322" y="996"/>
                      <a:pt x="0" y="1179"/>
                    </a:cubicBezTo>
                    <a:cubicBezTo>
                      <a:pt x="0" y="1179"/>
                      <a:pt x="956" y="778"/>
                      <a:pt x="67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656" name="Freeform 632">
                <a:extLst>
                  <a:ext uri="{FF2B5EF4-FFF2-40B4-BE49-F238E27FC236}">
                    <a16:creationId xmlns:a16="http://schemas.microsoft.com/office/drawing/2014/main" id="{3D667D6F-BF5D-4D6D-942B-6838BA28E1A7}"/>
                  </a:ext>
                </a:extLst>
              </p:cNvPr>
              <p:cNvSpPr>
                <a:spLocks/>
              </p:cNvSpPr>
              <p:nvPr userDrawn="1"/>
            </p:nvSpPr>
            <p:spPr bwMode="gray">
              <a:xfrm rot="-1220570">
                <a:off x="4174" y="1983"/>
                <a:ext cx="532" cy="288"/>
              </a:xfrm>
              <a:custGeom>
                <a:avLst/>
                <a:gdLst>
                  <a:gd name="T0" fmla="*/ 741 w 741"/>
                  <a:gd name="T1" fmla="*/ 168 h 393"/>
                  <a:gd name="T2" fmla="*/ 0 w 741"/>
                  <a:gd name="T3" fmla="*/ 0 h 393"/>
                  <a:gd name="T4" fmla="*/ 741 w 741"/>
                  <a:gd name="T5" fmla="*/ 168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41" h="393">
                    <a:moveTo>
                      <a:pt x="741" y="168"/>
                    </a:moveTo>
                    <a:cubicBezTo>
                      <a:pt x="480" y="393"/>
                      <a:pt x="0" y="0"/>
                      <a:pt x="0" y="0"/>
                    </a:cubicBezTo>
                    <a:cubicBezTo>
                      <a:pt x="516" y="387"/>
                      <a:pt x="741" y="168"/>
                      <a:pt x="741" y="1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grpSp>
            <p:nvGrpSpPr>
              <p:cNvPr id="1657" name="Group 633">
                <a:extLst>
                  <a:ext uri="{FF2B5EF4-FFF2-40B4-BE49-F238E27FC236}">
                    <a16:creationId xmlns:a16="http://schemas.microsoft.com/office/drawing/2014/main" id="{FA22A213-92F0-447A-B32A-208B4E2BC756}"/>
                  </a:ext>
                </a:extLst>
              </p:cNvPr>
              <p:cNvGrpSpPr>
                <a:grpSpLocks/>
              </p:cNvGrpSpPr>
              <p:nvPr userDrawn="1"/>
            </p:nvGrpSpPr>
            <p:grpSpPr bwMode="auto">
              <a:xfrm rot="-1220570">
                <a:off x="3911" y="1907"/>
                <a:ext cx="265" cy="285"/>
                <a:chOff x="595" y="1174"/>
                <a:chExt cx="454" cy="479"/>
              </a:xfrm>
            </p:grpSpPr>
            <p:pic>
              <p:nvPicPr>
                <p:cNvPr id="1658" name="Picture 634" descr="circuler_1">
                  <a:extLst>
                    <a:ext uri="{FF2B5EF4-FFF2-40B4-BE49-F238E27FC236}">
                      <a16:creationId xmlns:a16="http://schemas.microsoft.com/office/drawing/2014/main" id="{EFD9D9A5-3CB2-4093-8B8E-ECA7C612BA5E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595" y="1174"/>
                  <a:ext cx="454" cy="47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659" name="Oval 635">
                  <a:extLst>
                    <a:ext uri="{FF2B5EF4-FFF2-40B4-BE49-F238E27FC236}">
                      <a16:creationId xmlns:a16="http://schemas.microsoft.com/office/drawing/2014/main" id="{BFEF8B75-F815-4EA8-96FB-C13CE45A99A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595" y="1174"/>
                  <a:ext cx="451" cy="479"/>
                </a:xfrm>
                <a:prstGeom prst="ellipse">
                  <a:avLst/>
                </a:prstGeom>
                <a:solidFill>
                  <a:schemeClr val="accent1">
                    <a:alpha val="8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vi-VN"/>
                </a:p>
              </p:txBody>
            </p:sp>
            <p:pic>
              <p:nvPicPr>
                <p:cNvPr id="1660" name="Picture 636" descr="Picture2">
                  <a:extLst>
                    <a:ext uri="{FF2B5EF4-FFF2-40B4-BE49-F238E27FC236}">
                      <a16:creationId xmlns:a16="http://schemas.microsoft.com/office/drawing/2014/main" id="{8705F108-523A-4AD4-A29B-CA83226D39D7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640" y="1179"/>
                  <a:ext cx="359" cy="169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1661" name="Freeform 637">
                <a:extLst>
                  <a:ext uri="{FF2B5EF4-FFF2-40B4-BE49-F238E27FC236}">
                    <a16:creationId xmlns:a16="http://schemas.microsoft.com/office/drawing/2014/main" id="{7071885F-0060-4391-9A47-5A9EE0C8C373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14979430">
                <a:off x="2757" y="1725"/>
                <a:ext cx="441" cy="683"/>
              </a:xfrm>
              <a:custGeom>
                <a:avLst/>
                <a:gdLst>
                  <a:gd name="T0" fmla="*/ 144 w 603"/>
                  <a:gd name="T1" fmla="*/ 0 h 951"/>
                  <a:gd name="T2" fmla="*/ 0 w 603"/>
                  <a:gd name="T3" fmla="*/ 951 h 951"/>
                  <a:gd name="T4" fmla="*/ 602 w 603"/>
                  <a:gd name="T5" fmla="*/ 914 h 951"/>
                  <a:gd name="T6" fmla="*/ 144 w 603"/>
                  <a:gd name="T7" fmla="*/ 0 h 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3" h="951">
                    <a:moveTo>
                      <a:pt x="144" y="0"/>
                    </a:moveTo>
                    <a:cubicBezTo>
                      <a:pt x="72" y="475"/>
                      <a:pt x="0" y="951"/>
                      <a:pt x="0" y="951"/>
                    </a:cubicBezTo>
                    <a:cubicBezTo>
                      <a:pt x="0" y="951"/>
                      <a:pt x="301" y="932"/>
                      <a:pt x="602" y="914"/>
                    </a:cubicBezTo>
                    <a:cubicBezTo>
                      <a:pt x="603" y="489"/>
                      <a:pt x="144" y="0"/>
                      <a:pt x="144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  <a:alpha val="5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662" name="Freeform 638">
                <a:extLst>
                  <a:ext uri="{FF2B5EF4-FFF2-40B4-BE49-F238E27FC236}">
                    <a16:creationId xmlns:a16="http://schemas.microsoft.com/office/drawing/2014/main" id="{108469E3-8CB4-43CE-A4B3-747939244E26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31179430">
                <a:off x="3844" y="2768"/>
                <a:ext cx="434" cy="696"/>
              </a:xfrm>
              <a:custGeom>
                <a:avLst/>
                <a:gdLst>
                  <a:gd name="T0" fmla="*/ 144 w 603"/>
                  <a:gd name="T1" fmla="*/ 0 h 951"/>
                  <a:gd name="T2" fmla="*/ 0 w 603"/>
                  <a:gd name="T3" fmla="*/ 951 h 951"/>
                  <a:gd name="T4" fmla="*/ 602 w 603"/>
                  <a:gd name="T5" fmla="*/ 914 h 951"/>
                  <a:gd name="T6" fmla="*/ 144 w 603"/>
                  <a:gd name="T7" fmla="*/ 0 h 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3" h="951">
                    <a:moveTo>
                      <a:pt x="144" y="0"/>
                    </a:moveTo>
                    <a:cubicBezTo>
                      <a:pt x="72" y="475"/>
                      <a:pt x="0" y="951"/>
                      <a:pt x="0" y="951"/>
                    </a:cubicBezTo>
                    <a:cubicBezTo>
                      <a:pt x="0" y="951"/>
                      <a:pt x="301" y="932"/>
                      <a:pt x="602" y="914"/>
                    </a:cubicBezTo>
                    <a:cubicBezTo>
                      <a:pt x="603" y="489"/>
                      <a:pt x="144" y="0"/>
                      <a:pt x="144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  <a:alpha val="5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663" name="Freeform 639">
                <a:extLst>
                  <a:ext uri="{FF2B5EF4-FFF2-40B4-BE49-F238E27FC236}">
                    <a16:creationId xmlns:a16="http://schemas.microsoft.com/office/drawing/2014/main" id="{2099BBCD-7C8E-4C16-A748-719A9226E1A5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 rot="25779430">
                <a:off x="4878" y="1731"/>
                <a:ext cx="441" cy="683"/>
              </a:xfrm>
              <a:custGeom>
                <a:avLst/>
                <a:gdLst>
                  <a:gd name="T0" fmla="*/ 144 w 603"/>
                  <a:gd name="T1" fmla="*/ 0 h 951"/>
                  <a:gd name="T2" fmla="*/ 0 w 603"/>
                  <a:gd name="T3" fmla="*/ 951 h 951"/>
                  <a:gd name="T4" fmla="*/ 602 w 603"/>
                  <a:gd name="T5" fmla="*/ 914 h 951"/>
                  <a:gd name="T6" fmla="*/ 144 w 603"/>
                  <a:gd name="T7" fmla="*/ 0 h 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3" h="951">
                    <a:moveTo>
                      <a:pt x="144" y="0"/>
                    </a:moveTo>
                    <a:cubicBezTo>
                      <a:pt x="72" y="475"/>
                      <a:pt x="0" y="951"/>
                      <a:pt x="0" y="951"/>
                    </a:cubicBezTo>
                    <a:cubicBezTo>
                      <a:pt x="0" y="951"/>
                      <a:pt x="301" y="932"/>
                      <a:pt x="602" y="914"/>
                    </a:cubicBezTo>
                    <a:cubicBezTo>
                      <a:pt x="603" y="489"/>
                      <a:pt x="144" y="0"/>
                      <a:pt x="144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  <a:alpha val="5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vi-VN"/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800" b="1">
          <a:solidFill>
            <a:schemeClr val="tx2"/>
          </a:solidFill>
          <a:latin typeface="Times New Roman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800" b="1">
          <a:solidFill>
            <a:schemeClr val="tx2"/>
          </a:solidFill>
          <a:latin typeface="Times New Roman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800" b="1">
          <a:solidFill>
            <a:schemeClr val="tx2"/>
          </a:solidFill>
          <a:latin typeface="Times New Roman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800" b="1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gif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png"/><Relationship Id="rId7" Type="http://schemas.openxmlformats.org/officeDocument/2006/relationships/image" Target="../media/image18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4.png"/><Relationship Id="rId7" Type="http://schemas.openxmlformats.org/officeDocument/2006/relationships/image" Target="../media/image23.jp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25.png"/><Relationship Id="rId4" Type="http://schemas.openxmlformats.org/officeDocument/2006/relationships/image" Target="../media/image20.png"/><Relationship Id="rId9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audio" Target="../media/audio2.wav"/><Relationship Id="rId7" Type="http://schemas.openxmlformats.org/officeDocument/2006/relationships/image" Target="../media/image26.jpg"/><Relationship Id="rId12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.xml"/><Relationship Id="rId11" Type="http://schemas.microsoft.com/office/2007/relationships/hdphoto" Target="../media/hdphoto3.wdp"/><Relationship Id="rId5" Type="http://schemas.openxmlformats.org/officeDocument/2006/relationships/image" Target="../media/image14.png"/><Relationship Id="rId10" Type="http://schemas.openxmlformats.org/officeDocument/2006/relationships/image" Target="../media/image28.png"/><Relationship Id="rId4" Type="http://schemas.openxmlformats.org/officeDocument/2006/relationships/audio" Target="../media/audio3.wav"/><Relationship Id="rId9" Type="http://schemas.openxmlformats.org/officeDocument/2006/relationships/image" Target="../media/image27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30.png"/><Relationship Id="rId7" Type="http://schemas.microsoft.com/office/2007/relationships/hdphoto" Target="../media/hdphoto4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9DCF19F4-0EC7-402C-AD27-7960591B3F3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48891582"/>
              </p:ext>
            </p:extLst>
          </p:nvPr>
        </p:nvGraphicFramePr>
        <p:xfrm>
          <a:off x="1835696" y="1412776"/>
          <a:ext cx="7368480" cy="5272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23E5FA30-23FA-4F9B-A9EF-BBF1D5FFCD28}"/>
              </a:ext>
            </a:extLst>
          </p:cNvPr>
          <p:cNvSpPr txBox="1"/>
          <p:nvPr/>
        </p:nvSpPr>
        <p:spPr>
          <a:xfrm>
            <a:off x="251520" y="1124744"/>
            <a:ext cx="47525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spc="100" dirty="0">
                <a:latin typeface="Cambria" panose="02040503050406030204" pitchFamily="18" charset="0"/>
              </a:rPr>
              <a:t>TR</a:t>
            </a:r>
            <a:r>
              <a:rPr lang="vi-VN" sz="3200" b="1" spc="100" dirty="0">
                <a:latin typeface="Cambria" panose="02040503050406030204" pitchFamily="18" charset="0"/>
              </a:rPr>
              <a:t>ƯỜNG CAO ĐẲNG </a:t>
            </a:r>
          </a:p>
          <a:p>
            <a:pPr algn="ctr"/>
            <a:r>
              <a:rPr lang="vi-VN" sz="3200" b="1" spc="100" dirty="0">
                <a:latin typeface="Cambria" panose="02040503050406030204" pitchFamily="18" charset="0"/>
              </a:rPr>
              <a:t>LÝ TỰ TRỌNG </a:t>
            </a:r>
          </a:p>
          <a:p>
            <a:pPr algn="ctr"/>
            <a:r>
              <a:rPr lang="vi-VN" sz="3200" b="1" spc="100" dirty="0">
                <a:latin typeface="Cambria" panose="02040503050406030204" pitchFamily="18" charset="0"/>
              </a:rPr>
              <a:t>TP. HỒ CHÍ MINH</a:t>
            </a:r>
          </a:p>
        </p:txBody>
      </p:sp>
    </p:spTree>
    <p:extLst>
      <p:ext uri="{BB962C8B-B14F-4D97-AF65-F5344CB8AC3E}">
        <p14:creationId xmlns:p14="http://schemas.microsoft.com/office/powerpoint/2010/main" val="390999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275B229B-4C66-4A11-A18B-A10DDBF24EA0}"/>
              </a:ext>
            </a:extLst>
          </p:cNvPr>
          <p:cNvGrpSpPr/>
          <p:nvPr/>
        </p:nvGrpSpPr>
        <p:grpSpPr>
          <a:xfrm rot="16200000">
            <a:off x="7945940" y="139560"/>
            <a:ext cx="1179852" cy="1191209"/>
            <a:chOff x="5615608" y="3284984"/>
            <a:chExt cx="3528392" cy="3562356"/>
          </a:xfrm>
        </p:grpSpPr>
        <p:pic>
          <p:nvPicPr>
            <p:cNvPr id="13" name="Picture 2" descr="Kết quả hình ảnh cho american english file second edition 2">
              <a:extLst>
                <a:ext uri="{FF2B5EF4-FFF2-40B4-BE49-F238E27FC236}">
                  <a16:creationId xmlns:a16="http://schemas.microsoft.com/office/drawing/2014/main" id="{1D7ADC16-0654-47D8-A2E6-CCF120A899A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704" t="46850" b="1700"/>
            <a:stretch/>
          </p:blipFill>
          <p:spPr bwMode="auto">
            <a:xfrm rot="5400000">
              <a:off x="5623781" y="3327121"/>
              <a:ext cx="3512046" cy="35283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9AF86CC-CCA7-4564-8D14-D78B2CAF2AF1}"/>
                </a:ext>
              </a:extLst>
            </p:cNvPr>
            <p:cNvSpPr/>
            <p:nvPr/>
          </p:nvSpPr>
          <p:spPr>
            <a:xfrm>
              <a:off x="6486038" y="3284984"/>
              <a:ext cx="432048" cy="30479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358E752-8B46-4722-A358-0090E77EBC1F}"/>
              </a:ext>
            </a:extLst>
          </p:cNvPr>
          <p:cNvGrpSpPr/>
          <p:nvPr/>
        </p:nvGrpSpPr>
        <p:grpSpPr>
          <a:xfrm rot="10800000">
            <a:off x="0" y="0"/>
            <a:ext cx="1187624" cy="1196752"/>
            <a:chOff x="5615608" y="3284984"/>
            <a:chExt cx="3528392" cy="3562356"/>
          </a:xfrm>
        </p:grpSpPr>
        <p:pic>
          <p:nvPicPr>
            <p:cNvPr id="16" name="Picture 2" descr="Kết quả hình ảnh cho american english file second edition 2">
              <a:extLst>
                <a:ext uri="{FF2B5EF4-FFF2-40B4-BE49-F238E27FC236}">
                  <a16:creationId xmlns:a16="http://schemas.microsoft.com/office/drawing/2014/main" id="{F11F0751-7F57-469C-BE3B-77A9CC186A2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704" t="46850" b="1700"/>
            <a:stretch/>
          </p:blipFill>
          <p:spPr bwMode="auto">
            <a:xfrm rot="5400000">
              <a:off x="5623781" y="3327121"/>
              <a:ext cx="3512046" cy="35283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170B806D-D001-4566-8E32-85DD36B09AE7}"/>
                </a:ext>
              </a:extLst>
            </p:cNvPr>
            <p:cNvSpPr/>
            <p:nvPr/>
          </p:nvSpPr>
          <p:spPr>
            <a:xfrm>
              <a:off x="6486038" y="3284984"/>
              <a:ext cx="432048" cy="30479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  <p:sp>
        <p:nvSpPr>
          <p:cNvPr id="18" name="Rectangle 2">
            <a:extLst>
              <a:ext uri="{FF2B5EF4-FFF2-40B4-BE49-F238E27FC236}">
                <a16:creationId xmlns:a16="http://schemas.microsoft.com/office/drawing/2014/main" id="{4877A5D8-D2DB-43E4-8229-B428ACF64D30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127283"/>
            <a:ext cx="9144000" cy="764704"/>
          </a:xfrm>
          <a:prstGeom prst="rect">
            <a:avLst/>
          </a:prstGeom>
          <a:solidFill>
            <a:schemeClr val="accent5">
              <a:lumMod val="40000"/>
              <a:lumOff val="60000"/>
              <a:alpha val="50000"/>
            </a:schemeClr>
          </a:solidFill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algn="ctr"/>
            <a:endParaRPr lang="en-US" altLang="vi-VN" sz="5400" b="0" kern="0" dirty="0">
              <a:latin typeface="Algerian" panose="04020705040A02060702" pitchFamily="82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E012511-BCC6-4FAE-ABE3-B771C66EF96E}"/>
              </a:ext>
            </a:extLst>
          </p:cNvPr>
          <p:cNvSpPr/>
          <p:nvPr/>
        </p:nvSpPr>
        <p:spPr>
          <a:xfrm>
            <a:off x="-12531" y="938663"/>
            <a:ext cx="9144001" cy="128441"/>
          </a:xfrm>
          <a:prstGeom prst="rect">
            <a:avLst/>
          </a:prstGeom>
          <a:solidFill>
            <a:schemeClr val="accent5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C84D68-5871-4F0E-8DF3-C987E50881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60848"/>
            <a:ext cx="9144000" cy="4797152"/>
          </a:xfrm>
          <a:prstGeom prst="rect">
            <a:avLst/>
          </a:prstGeom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67ED0B58-7062-4CA2-98A2-05AF4D9EAF1D}"/>
              </a:ext>
            </a:extLst>
          </p:cNvPr>
          <p:cNvSpPr txBox="1">
            <a:spLocks noChangeArrowheads="1"/>
          </p:cNvSpPr>
          <p:nvPr/>
        </p:nvSpPr>
        <p:spPr>
          <a:xfrm>
            <a:off x="6963" y="188640"/>
            <a:ext cx="9137037" cy="946150"/>
          </a:xfrm>
          <a:prstGeom prst="rect">
            <a:avLst/>
          </a:prstGeom>
          <a:noFill/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altLang="vi-VN" sz="4400" kern="0" dirty="0"/>
              <a:t>Find someone who …</a:t>
            </a:r>
            <a:endParaRPr lang="en-US" altLang="vi-VN" kern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8DCDED-8604-4EB0-BEBB-A7C86889E053}"/>
              </a:ext>
            </a:extLst>
          </p:cNvPr>
          <p:cNvSpPr txBox="1"/>
          <p:nvPr/>
        </p:nvSpPr>
        <p:spPr>
          <a:xfrm rot="21079516">
            <a:off x="62423" y="2628812"/>
            <a:ext cx="12601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abic Typesetting" panose="03020402040406030203" pitchFamily="66" charset="-78"/>
                <a:cs typeface="Arabic Typesetting" panose="03020402040406030203" pitchFamily="66" charset="-78"/>
              </a:rPr>
              <a:t>Do you like shopping?</a:t>
            </a:r>
            <a:endParaRPr lang="vi-VN" sz="2400" b="1" dirty="0">
              <a:cs typeface="Arabic Typesetting" panose="03020402040406030203" pitchFamily="66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FEDFDF3-7D45-480B-B75E-A51D5005A750}"/>
              </a:ext>
            </a:extLst>
          </p:cNvPr>
          <p:cNvSpPr txBox="1"/>
          <p:nvPr/>
        </p:nvSpPr>
        <p:spPr>
          <a:xfrm>
            <a:off x="1442931" y="3196144"/>
            <a:ext cx="13710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latin typeface="Bradley Hand ITC" panose="03070402050302030203" pitchFamily="66" charset="0"/>
                <a:cs typeface="Arabic Typesetting" panose="03020402040406030203" pitchFamily="66" charset="-78"/>
              </a:rPr>
              <a:t>Uhm</a:t>
            </a:r>
            <a:r>
              <a:rPr lang="en-US" sz="2000" b="1" dirty="0">
                <a:latin typeface="Bradley Hand ITC" panose="03070402050302030203" pitchFamily="66" charset="0"/>
                <a:cs typeface="Arabic Typesetting" panose="03020402040406030203" pitchFamily="66" charset="-78"/>
              </a:rPr>
              <a:t>, not really…</a:t>
            </a:r>
            <a:endParaRPr lang="vi-VN" sz="2000" b="1" dirty="0">
              <a:cs typeface="Arabic Typesetting" panose="03020402040406030203" pitchFamily="66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705BCEC-F3FC-43BE-876F-616B8CEFAD64}"/>
              </a:ext>
            </a:extLst>
          </p:cNvPr>
          <p:cNvSpPr txBox="1"/>
          <p:nvPr/>
        </p:nvSpPr>
        <p:spPr>
          <a:xfrm>
            <a:off x="5940152" y="3074429"/>
            <a:ext cx="16162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Edwardian Script ITC" panose="030303020407070D0804" pitchFamily="66" charset="0"/>
                <a:cs typeface="Arabic Typesetting" panose="03020402040406030203" pitchFamily="66" charset="-78"/>
              </a:rPr>
              <a:t>Do you want to buy a new phone?</a:t>
            </a:r>
            <a:endParaRPr lang="vi-VN" sz="2800" b="1" dirty="0">
              <a:cs typeface="Arabic Typesetting" panose="03020402040406030203" pitchFamily="66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7CE3770-67A0-4087-83A6-A190F2226C1C}"/>
              </a:ext>
            </a:extLst>
          </p:cNvPr>
          <p:cNvSpPr txBox="1"/>
          <p:nvPr/>
        </p:nvSpPr>
        <p:spPr>
          <a:xfrm>
            <a:off x="7791307" y="2626757"/>
            <a:ext cx="14310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Bell MT" panose="02020503060305020303" pitchFamily="18" charset="0"/>
                <a:cs typeface="Arabic Typesetting" panose="03020402040406030203" pitchFamily="66" charset="-78"/>
              </a:rPr>
              <a:t>Yeah! I want an </a:t>
            </a:r>
          </a:p>
          <a:p>
            <a:pPr algn="ctr"/>
            <a:r>
              <a:rPr lang="en-US" b="1" dirty="0">
                <a:latin typeface="Bell MT" panose="02020503060305020303" pitchFamily="18" charset="0"/>
                <a:cs typeface="Arabic Typesetting" panose="03020402040406030203" pitchFamily="66" charset="-78"/>
              </a:rPr>
              <a:t>I-phone X</a:t>
            </a:r>
            <a:endParaRPr lang="vi-VN" b="1" dirty="0">
              <a:cs typeface="Arabic Typesetting" panose="03020402040406030203" pitchFamily="66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53FE398-0467-431A-9F4C-2B080E866FF2}"/>
              </a:ext>
            </a:extLst>
          </p:cNvPr>
          <p:cNvSpPr txBox="1"/>
          <p:nvPr/>
        </p:nvSpPr>
        <p:spPr>
          <a:xfrm rot="21058767">
            <a:off x="4326550" y="2580591"/>
            <a:ext cx="16162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Monotype Corsiva" panose="03010101010201010101" pitchFamily="66" charset="0"/>
                <a:cs typeface="Arabic Typesetting" panose="03020402040406030203" pitchFamily="66" charset="-78"/>
              </a:rPr>
              <a:t>Do you hate doing the dishes?</a:t>
            </a:r>
            <a:endParaRPr lang="vi-VN" sz="2000" b="1" dirty="0">
              <a:cs typeface="Arabic Typesetting" panose="03020402040406030203" pitchFamily="66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30C8329-5D4D-424B-9484-8FCB8A676E1B}"/>
              </a:ext>
            </a:extLst>
          </p:cNvPr>
          <p:cNvSpPr txBox="1"/>
          <p:nvPr/>
        </p:nvSpPr>
        <p:spPr>
          <a:xfrm>
            <a:off x="2899226" y="2672477"/>
            <a:ext cx="12793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Freestyle Script" panose="030804020302050B0404" pitchFamily="66" charset="0"/>
                <a:cs typeface="Arabic Typesetting" panose="03020402040406030203" pitchFamily="66" charset="-78"/>
              </a:rPr>
              <a:t>The thing I hate most!</a:t>
            </a:r>
            <a:endParaRPr lang="vi-VN" sz="2400" b="1" dirty="0">
              <a:cs typeface="Arabic Typesetting" panose="03020402040406030203" pitchFamily="66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83890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  <p:sndAc>
          <p:stSnd>
            <p:snd r:embed="rId2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3A06C7FA-C83C-481F-858B-F53447B19147}"/>
              </a:ext>
            </a:extLst>
          </p:cNvPr>
          <p:cNvGrpSpPr/>
          <p:nvPr/>
        </p:nvGrpSpPr>
        <p:grpSpPr>
          <a:xfrm rot="16200000">
            <a:off x="7945940" y="155237"/>
            <a:ext cx="1179852" cy="1191209"/>
            <a:chOff x="5615608" y="3284984"/>
            <a:chExt cx="3528392" cy="3562356"/>
          </a:xfrm>
        </p:grpSpPr>
        <p:pic>
          <p:nvPicPr>
            <p:cNvPr id="4" name="Picture 2" descr="Kết quả hình ảnh cho american english file second edition 2">
              <a:extLst>
                <a:ext uri="{FF2B5EF4-FFF2-40B4-BE49-F238E27FC236}">
                  <a16:creationId xmlns:a16="http://schemas.microsoft.com/office/drawing/2014/main" id="{DB802EF0-5583-4486-B3AA-7924641B7C6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704" t="46850" b="1700"/>
            <a:stretch/>
          </p:blipFill>
          <p:spPr bwMode="auto">
            <a:xfrm rot="5400000">
              <a:off x="5623781" y="3327121"/>
              <a:ext cx="3512046" cy="35283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8DD2CE82-E57A-4577-A626-0F99672D3C2D}"/>
                </a:ext>
              </a:extLst>
            </p:cNvPr>
            <p:cNvSpPr/>
            <p:nvPr/>
          </p:nvSpPr>
          <p:spPr>
            <a:xfrm>
              <a:off x="6486038" y="3284984"/>
              <a:ext cx="432048" cy="30479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906AA993-5A2B-4FCF-A43E-33CC9B9179E2}"/>
              </a:ext>
            </a:extLst>
          </p:cNvPr>
          <p:cNvGrpSpPr/>
          <p:nvPr/>
        </p:nvGrpSpPr>
        <p:grpSpPr>
          <a:xfrm rot="10800000">
            <a:off x="0" y="15677"/>
            <a:ext cx="1187624" cy="1196752"/>
            <a:chOff x="5615608" y="3284984"/>
            <a:chExt cx="3528392" cy="3562356"/>
          </a:xfrm>
        </p:grpSpPr>
        <p:pic>
          <p:nvPicPr>
            <p:cNvPr id="8" name="Picture 2" descr="Kết quả hình ảnh cho american english file second edition 2">
              <a:extLst>
                <a:ext uri="{FF2B5EF4-FFF2-40B4-BE49-F238E27FC236}">
                  <a16:creationId xmlns:a16="http://schemas.microsoft.com/office/drawing/2014/main" id="{E75744E6-2248-4667-B90D-5E8DE1FE006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704" t="46850" b="1700"/>
            <a:stretch/>
          </p:blipFill>
          <p:spPr bwMode="auto">
            <a:xfrm rot="5400000">
              <a:off x="5623781" y="3327121"/>
              <a:ext cx="3512046" cy="35283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D73D8B9-0AB2-47CE-B290-5CE01744F3D7}"/>
                </a:ext>
              </a:extLst>
            </p:cNvPr>
            <p:cNvSpPr/>
            <p:nvPr/>
          </p:nvSpPr>
          <p:spPr>
            <a:xfrm>
              <a:off x="6486038" y="3284984"/>
              <a:ext cx="432048" cy="30479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  <p:sp>
        <p:nvSpPr>
          <p:cNvPr id="10" name="Rectangle 2">
            <a:extLst>
              <a:ext uri="{FF2B5EF4-FFF2-40B4-BE49-F238E27FC236}">
                <a16:creationId xmlns:a16="http://schemas.microsoft.com/office/drawing/2014/main" id="{1595AA35-C551-43EF-A962-A896E743CE3F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142960"/>
            <a:ext cx="9144000" cy="764704"/>
          </a:xfrm>
          <a:prstGeom prst="rect">
            <a:avLst/>
          </a:prstGeom>
          <a:solidFill>
            <a:schemeClr val="accent5">
              <a:lumMod val="40000"/>
              <a:lumOff val="60000"/>
              <a:alpha val="50000"/>
            </a:schemeClr>
          </a:solidFill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algn="ctr"/>
            <a:endParaRPr lang="en-US" altLang="vi-VN" sz="5400" b="0" kern="0" dirty="0">
              <a:latin typeface="Algerian" panose="04020705040A02060702" pitchFamily="8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B269AC5-CB50-45CC-B4AA-1B90BAD14418}"/>
              </a:ext>
            </a:extLst>
          </p:cNvPr>
          <p:cNvSpPr/>
          <p:nvPr/>
        </p:nvSpPr>
        <p:spPr>
          <a:xfrm>
            <a:off x="-12531" y="954340"/>
            <a:ext cx="9144001" cy="128441"/>
          </a:xfrm>
          <a:prstGeom prst="rect">
            <a:avLst/>
          </a:prstGeom>
          <a:solidFill>
            <a:schemeClr val="accent5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FADBA7B0-A41F-4D28-906A-B9B20F6428AB}"/>
              </a:ext>
            </a:extLst>
          </p:cNvPr>
          <p:cNvSpPr txBox="1">
            <a:spLocks noChangeArrowheads="1"/>
          </p:cNvSpPr>
          <p:nvPr/>
        </p:nvSpPr>
        <p:spPr>
          <a:xfrm>
            <a:off x="6963" y="204317"/>
            <a:ext cx="9137037" cy="946150"/>
          </a:xfrm>
          <a:prstGeom prst="rect">
            <a:avLst/>
          </a:prstGeom>
          <a:noFill/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altLang="vi-VN" sz="4400" kern="0" dirty="0"/>
              <a:t>Role play</a:t>
            </a:r>
            <a:endParaRPr lang="en-US" altLang="vi-VN" kern="0" dirty="0"/>
          </a:p>
        </p:txBody>
      </p:sp>
    </p:spTree>
    <p:extLst>
      <p:ext uri="{BB962C8B-B14F-4D97-AF65-F5344CB8AC3E}">
        <p14:creationId xmlns:p14="http://schemas.microsoft.com/office/powerpoint/2010/main" val="2728553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B6DE3852-7556-455E-B951-354C3C5E1096}"/>
              </a:ext>
            </a:extLst>
          </p:cNvPr>
          <p:cNvGrpSpPr/>
          <p:nvPr/>
        </p:nvGrpSpPr>
        <p:grpSpPr>
          <a:xfrm rot="10800000">
            <a:off x="0" y="0"/>
            <a:ext cx="2683093" cy="2708920"/>
            <a:chOff x="5615608" y="3284984"/>
            <a:chExt cx="3528392" cy="3562356"/>
          </a:xfrm>
        </p:grpSpPr>
        <p:pic>
          <p:nvPicPr>
            <p:cNvPr id="9" name="Picture 2" descr="Kết quả hình ảnh cho american english file second edition 2">
              <a:extLst>
                <a:ext uri="{FF2B5EF4-FFF2-40B4-BE49-F238E27FC236}">
                  <a16:creationId xmlns:a16="http://schemas.microsoft.com/office/drawing/2014/main" id="{2306DEC5-8ACD-47C7-989D-3379168506E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704" t="46850" b="1700"/>
            <a:stretch/>
          </p:blipFill>
          <p:spPr bwMode="auto">
            <a:xfrm rot="5400000">
              <a:off x="5623781" y="3327121"/>
              <a:ext cx="3512046" cy="35283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3B5FD82-6A73-44DD-8D3E-6AA9B8CF84FC}"/>
                </a:ext>
              </a:extLst>
            </p:cNvPr>
            <p:cNvSpPr/>
            <p:nvPr/>
          </p:nvSpPr>
          <p:spPr>
            <a:xfrm>
              <a:off x="6486038" y="3284984"/>
              <a:ext cx="432048" cy="30479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9AC777DB-256B-4829-B789-59F29CE87998}"/>
              </a:ext>
            </a:extLst>
          </p:cNvPr>
          <p:cNvGrpSpPr/>
          <p:nvPr/>
        </p:nvGrpSpPr>
        <p:grpSpPr>
          <a:xfrm>
            <a:off x="4884737" y="2542316"/>
            <a:ext cx="4259263" cy="4300262"/>
            <a:chOff x="5615608" y="3284984"/>
            <a:chExt cx="3528392" cy="3562356"/>
          </a:xfrm>
        </p:grpSpPr>
        <p:pic>
          <p:nvPicPr>
            <p:cNvPr id="64514" name="Picture 2" descr="Kết quả hình ảnh cho american english file second edition 2">
              <a:extLst>
                <a:ext uri="{FF2B5EF4-FFF2-40B4-BE49-F238E27FC236}">
                  <a16:creationId xmlns:a16="http://schemas.microsoft.com/office/drawing/2014/main" id="{E4805F66-22C2-42F2-B3CA-0EC4A3F6ABF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704" t="46850" b="1700"/>
            <a:stretch/>
          </p:blipFill>
          <p:spPr bwMode="auto">
            <a:xfrm rot="5400000">
              <a:off x="5623781" y="3327121"/>
              <a:ext cx="3512046" cy="35283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4E8D85F6-A77A-435F-8FDA-17F304EF7B77}"/>
                </a:ext>
              </a:extLst>
            </p:cNvPr>
            <p:cNvSpPr/>
            <p:nvPr/>
          </p:nvSpPr>
          <p:spPr>
            <a:xfrm>
              <a:off x="6486038" y="3284984"/>
              <a:ext cx="432048" cy="30479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  <p:sp>
        <p:nvSpPr>
          <p:cNvPr id="37890" name="Rectangle 2">
            <a:extLst>
              <a:ext uri="{FF2B5EF4-FFF2-40B4-BE49-F238E27FC236}">
                <a16:creationId xmlns:a16="http://schemas.microsoft.com/office/drawing/2014/main" id="{9796B905-30C3-4ADC-B0D9-267EAF50559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970544"/>
            <a:ext cx="9144000" cy="2394560"/>
          </a:xfrm>
          <a:solidFill>
            <a:schemeClr val="accent5">
              <a:lumMod val="40000"/>
              <a:lumOff val="60000"/>
              <a:alpha val="50000"/>
            </a:schemeClr>
          </a:solidFill>
        </p:spPr>
        <p:txBody>
          <a:bodyPr/>
          <a:lstStyle/>
          <a:p>
            <a:pPr algn="ctr"/>
            <a:r>
              <a:rPr lang="en-US" altLang="vi-VN" sz="8000" dirty="0">
                <a:latin typeface="Monotype Corsiva" panose="03010101010201010101" pitchFamily="66" charset="0"/>
              </a:rPr>
              <a:t>Thank  you!</a:t>
            </a:r>
            <a:endParaRPr lang="en-US" altLang="vi-VN" sz="16600" b="0" dirty="0">
              <a:latin typeface="Monotype Corsiva" panose="03010101010201010101" pitchFamily="66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BEE74D3-8216-4D03-84F2-5D82182E9374}"/>
              </a:ext>
            </a:extLst>
          </p:cNvPr>
          <p:cNvSpPr/>
          <p:nvPr/>
        </p:nvSpPr>
        <p:spPr>
          <a:xfrm>
            <a:off x="-1" y="4005064"/>
            <a:ext cx="9144001" cy="360040"/>
          </a:xfrm>
          <a:prstGeom prst="rect">
            <a:avLst/>
          </a:prstGeom>
          <a:solidFill>
            <a:schemeClr val="accent5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885689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0DE4AA0-F248-4254-A598-D7C726EEE53C}"/>
              </a:ext>
            </a:extLst>
          </p:cNvPr>
          <p:cNvSpPr txBox="1"/>
          <p:nvPr/>
        </p:nvSpPr>
        <p:spPr>
          <a:xfrm>
            <a:off x="2267744" y="548680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+mj-lt"/>
              </a:rPr>
              <a:t>TR</a:t>
            </a:r>
            <a:r>
              <a:rPr lang="vi-VN" b="1" dirty="0">
                <a:latin typeface="+mj-lt"/>
              </a:rPr>
              <a:t>ƯỜNG CAO ĐẲNG LÝ TỰ TRỌNG TP. HỒ CHÍ MINH</a:t>
            </a:r>
          </a:p>
          <a:p>
            <a:pPr algn="ctr"/>
            <a:r>
              <a:rPr lang="vi-VN" b="1" dirty="0">
                <a:latin typeface="+mj-lt"/>
              </a:rPr>
              <a:t>LY TU TRONG COLLEGE OF HO CHI MINH CITY</a:t>
            </a:r>
          </a:p>
        </p:txBody>
      </p:sp>
      <p:pic>
        <p:nvPicPr>
          <p:cNvPr id="62468" name="Picture 4" descr="Hình ảnh có liên quan">
            <a:extLst>
              <a:ext uri="{FF2B5EF4-FFF2-40B4-BE49-F238E27FC236}">
                <a16:creationId xmlns:a16="http://schemas.microsoft.com/office/drawing/2014/main" id="{19E40748-EE24-45C1-91A5-5FC6328251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002" y="3789040"/>
            <a:ext cx="7848872" cy="3222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6B085AF5-7709-42E0-B1DD-CB6C191798ED}"/>
              </a:ext>
            </a:extLst>
          </p:cNvPr>
          <p:cNvGrpSpPr/>
          <p:nvPr/>
        </p:nvGrpSpPr>
        <p:grpSpPr>
          <a:xfrm>
            <a:off x="395536" y="229313"/>
            <a:ext cx="1857004" cy="1931396"/>
            <a:chOff x="1129605" y="0"/>
            <a:chExt cx="6884789" cy="7160597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2649CC0-3649-4714-A58E-EAD73FA34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9605" y="0"/>
              <a:ext cx="6884789" cy="6858000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930C28B-87C8-49E2-80A7-87DF103B9795}"/>
                </a:ext>
              </a:extLst>
            </p:cNvPr>
            <p:cNvSpPr txBox="1"/>
            <p:nvPr/>
          </p:nvSpPr>
          <p:spPr>
            <a:xfrm rot="2709401">
              <a:off x="928252" y="4474137"/>
              <a:ext cx="4631222" cy="7416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700" b="1" dirty="0">
                  <a:solidFill>
                    <a:srgbClr val="0000CC"/>
                  </a:solidFill>
                </a:rPr>
                <a:t>TRƯỜNG CAO ĐẲNG</a:t>
              </a: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EDE0E23D-EBA9-4FF8-A5FD-333B20BE63BF}"/>
              </a:ext>
            </a:extLst>
          </p:cNvPr>
          <p:cNvSpPr txBox="1"/>
          <p:nvPr/>
        </p:nvSpPr>
        <p:spPr>
          <a:xfrm>
            <a:off x="1678090" y="4707825"/>
            <a:ext cx="6264696" cy="138499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vi-VN" sz="2800" b="1" spc="100" dirty="0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KHOA: KHOA HỌC CƠ BẢN</a:t>
            </a:r>
          </a:p>
          <a:p>
            <a:r>
              <a:rPr lang="vi-VN" sz="2800" b="1" spc="100" dirty="0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TỔ: ANH VĂN</a:t>
            </a:r>
          </a:p>
          <a:p>
            <a:r>
              <a:rPr lang="vi-VN" sz="2800" b="1" spc="100" dirty="0">
                <a:solidFill>
                  <a:schemeClr val="accent5">
                    <a:lumMod val="10000"/>
                  </a:schemeClr>
                </a:solidFill>
                <a:latin typeface="Cambria" panose="02040503050406030204" pitchFamily="18" charset="0"/>
              </a:rPr>
              <a:t>GIẢNG VIÊN: NGUYỄN THỊ THU HÀ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C0FB6D7-2C6F-4A38-AED4-952002D643A7}"/>
              </a:ext>
            </a:extLst>
          </p:cNvPr>
          <p:cNvSpPr/>
          <p:nvPr/>
        </p:nvSpPr>
        <p:spPr>
          <a:xfrm>
            <a:off x="440392" y="2075577"/>
            <a:ext cx="8308072" cy="171697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>
                <a:gd name="adj" fmla="val 35651"/>
              </a:avLst>
            </a:prstTxWarp>
            <a:spAutoFit/>
          </a:bodyPr>
          <a:lstStyle/>
          <a:p>
            <a:pPr algn="ctr"/>
            <a:r>
              <a:rPr lang="vi-VN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ambria" panose="02040503050406030204" pitchFamily="18" charset="0"/>
              </a:rPr>
              <a:t>HỘI GIẢNG CẤP TRƯỜNG</a:t>
            </a:r>
            <a:endParaRPr lang="en-US" sz="60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68865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>
        <p15:prstTrans prst="origami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B6DE3852-7556-455E-B951-354C3C5E1096}"/>
              </a:ext>
            </a:extLst>
          </p:cNvPr>
          <p:cNvGrpSpPr/>
          <p:nvPr/>
        </p:nvGrpSpPr>
        <p:grpSpPr>
          <a:xfrm rot="10800000">
            <a:off x="0" y="0"/>
            <a:ext cx="2683093" cy="2708920"/>
            <a:chOff x="5615608" y="3284984"/>
            <a:chExt cx="3528392" cy="3562356"/>
          </a:xfrm>
        </p:grpSpPr>
        <p:pic>
          <p:nvPicPr>
            <p:cNvPr id="9" name="Picture 2" descr="Kết quả hình ảnh cho american english file second edition 2">
              <a:extLst>
                <a:ext uri="{FF2B5EF4-FFF2-40B4-BE49-F238E27FC236}">
                  <a16:creationId xmlns:a16="http://schemas.microsoft.com/office/drawing/2014/main" id="{2306DEC5-8ACD-47C7-989D-3379168506E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704" t="46850" b="1700"/>
            <a:stretch/>
          </p:blipFill>
          <p:spPr bwMode="auto">
            <a:xfrm rot="5400000">
              <a:off x="5623781" y="3327121"/>
              <a:ext cx="3512046" cy="35283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3B5FD82-6A73-44DD-8D3E-6AA9B8CF84FC}"/>
                </a:ext>
              </a:extLst>
            </p:cNvPr>
            <p:cNvSpPr/>
            <p:nvPr/>
          </p:nvSpPr>
          <p:spPr>
            <a:xfrm>
              <a:off x="6486038" y="3284984"/>
              <a:ext cx="432048" cy="30479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9AC777DB-256B-4829-B789-59F29CE87998}"/>
              </a:ext>
            </a:extLst>
          </p:cNvPr>
          <p:cNvGrpSpPr/>
          <p:nvPr/>
        </p:nvGrpSpPr>
        <p:grpSpPr>
          <a:xfrm>
            <a:off x="4884737" y="2542316"/>
            <a:ext cx="4259263" cy="4300262"/>
            <a:chOff x="5615608" y="3284984"/>
            <a:chExt cx="3528392" cy="3562356"/>
          </a:xfrm>
        </p:grpSpPr>
        <p:pic>
          <p:nvPicPr>
            <p:cNvPr id="64514" name="Picture 2" descr="Kết quả hình ảnh cho american english file second edition 2">
              <a:extLst>
                <a:ext uri="{FF2B5EF4-FFF2-40B4-BE49-F238E27FC236}">
                  <a16:creationId xmlns:a16="http://schemas.microsoft.com/office/drawing/2014/main" id="{E4805F66-22C2-42F2-B3CA-0EC4A3F6ABF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704" t="46850" b="1700"/>
            <a:stretch/>
          </p:blipFill>
          <p:spPr bwMode="auto">
            <a:xfrm rot="5400000">
              <a:off x="5623781" y="3327121"/>
              <a:ext cx="3512046" cy="35283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4E8D85F6-A77A-435F-8FDA-17F304EF7B77}"/>
                </a:ext>
              </a:extLst>
            </p:cNvPr>
            <p:cNvSpPr/>
            <p:nvPr/>
          </p:nvSpPr>
          <p:spPr>
            <a:xfrm>
              <a:off x="6486038" y="3284984"/>
              <a:ext cx="432048" cy="30479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  <p:sp>
        <p:nvSpPr>
          <p:cNvPr id="37890" name="Rectangle 2">
            <a:extLst>
              <a:ext uri="{FF2B5EF4-FFF2-40B4-BE49-F238E27FC236}">
                <a16:creationId xmlns:a16="http://schemas.microsoft.com/office/drawing/2014/main" id="{9796B905-30C3-4ADC-B0D9-267EAF50559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970544"/>
            <a:ext cx="9144000" cy="2394560"/>
          </a:xfrm>
          <a:solidFill>
            <a:schemeClr val="accent5">
              <a:lumMod val="40000"/>
              <a:lumOff val="60000"/>
              <a:alpha val="50000"/>
            </a:schemeClr>
          </a:solidFill>
        </p:spPr>
        <p:txBody>
          <a:bodyPr/>
          <a:lstStyle/>
          <a:p>
            <a:pPr algn="ctr"/>
            <a:r>
              <a:rPr lang="en-US" altLang="vi-VN" sz="3200" dirty="0"/>
              <a:t>Unit 7B</a:t>
            </a:r>
            <a:br>
              <a:rPr lang="en-US" altLang="vi-VN" sz="5400" dirty="0"/>
            </a:br>
            <a:r>
              <a:rPr lang="en-US" altLang="vi-VN" sz="8000" b="0" dirty="0">
                <a:latin typeface="Algerian" panose="04020705040A02060702" pitchFamily="82" charset="0"/>
              </a:rPr>
              <a:t>BEING HAPPY</a:t>
            </a:r>
            <a:endParaRPr lang="en-US" altLang="vi-VN" sz="5400" b="0" dirty="0">
              <a:latin typeface="Algerian" panose="04020705040A02060702" pitchFamily="8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BEE74D3-8216-4D03-84F2-5D82182E9374}"/>
              </a:ext>
            </a:extLst>
          </p:cNvPr>
          <p:cNvSpPr/>
          <p:nvPr/>
        </p:nvSpPr>
        <p:spPr>
          <a:xfrm>
            <a:off x="-1" y="4005064"/>
            <a:ext cx="9144001" cy="360040"/>
          </a:xfrm>
          <a:prstGeom prst="rect">
            <a:avLst/>
          </a:prstGeom>
          <a:solidFill>
            <a:schemeClr val="accent5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7892" name="Rectangle 4">
            <a:extLst>
              <a:ext uri="{FF2B5EF4-FFF2-40B4-BE49-F238E27FC236}">
                <a16:creationId xmlns:a16="http://schemas.microsoft.com/office/drawing/2014/main" id="{243F15F4-A0DE-4DA9-98D9-22E7EFE8F55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777233" y="4005064"/>
            <a:ext cx="4259263" cy="304800"/>
          </a:xfrm>
        </p:spPr>
        <p:txBody>
          <a:bodyPr/>
          <a:lstStyle/>
          <a:p>
            <a:pPr algn="r"/>
            <a:r>
              <a:rPr lang="en-US" altLang="vi-VN" sz="1800" dirty="0">
                <a:solidFill>
                  <a:schemeClr val="bg1"/>
                </a:solidFill>
                <a:latin typeface="Cambria" panose="02040503050406030204" pitchFamily="18" charset="0"/>
              </a:rPr>
              <a:t>American English File – p.54-55</a:t>
            </a:r>
          </a:p>
        </p:txBody>
      </p:sp>
    </p:spTree>
    <p:extLst>
      <p:ext uri="{BB962C8B-B14F-4D97-AF65-F5344CB8AC3E}">
        <p14:creationId xmlns:p14="http://schemas.microsoft.com/office/powerpoint/2010/main" val="359408767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restig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AutoShape 3">
            <a:extLst>
              <a:ext uri="{FF2B5EF4-FFF2-40B4-BE49-F238E27FC236}">
                <a16:creationId xmlns:a16="http://schemas.microsoft.com/office/drawing/2014/main" id="{90A71470-21E9-47CA-BE0A-C8D8782B5A2F}"/>
              </a:ext>
            </a:extLst>
          </p:cNvPr>
          <p:cNvSpPr>
            <a:spLocks noChangeArrowheads="1"/>
          </p:cNvSpPr>
          <p:nvPr/>
        </p:nvSpPr>
        <p:spPr bwMode="ltGray">
          <a:xfrm rot="5400000">
            <a:off x="-2451100" y="1612900"/>
            <a:ext cx="4824412" cy="4770438"/>
          </a:xfrm>
          <a:custGeom>
            <a:avLst/>
            <a:gdLst>
              <a:gd name="G0" fmla="+- 10478 0 0"/>
              <a:gd name="G1" fmla="+- -11739500 0 0"/>
              <a:gd name="G2" fmla="+- 0 0 -11739500"/>
              <a:gd name="T0" fmla="*/ 0 256 1"/>
              <a:gd name="T1" fmla="*/ 180 256 1"/>
              <a:gd name="G3" fmla="+- -11739500 T0 T1"/>
              <a:gd name="T2" fmla="*/ 0 256 1"/>
              <a:gd name="T3" fmla="*/ 90 256 1"/>
              <a:gd name="G4" fmla="+- -11739500 T2 T3"/>
              <a:gd name="G5" fmla="*/ G4 2 1"/>
              <a:gd name="T4" fmla="*/ 90 256 1"/>
              <a:gd name="T5" fmla="*/ 0 256 1"/>
              <a:gd name="G6" fmla="+- -11739500 T4 T5"/>
              <a:gd name="G7" fmla="*/ G6 2 1"/>
              <a:gd name="G8" fmla="abs -1173950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478"/>
              <a:gd name="G18" fmla="*/ 10478 1 2"/>
              <a:gd name="G19" fmla="+- G18 5400 0"/>
              <a:gd name="G20" fmla="cos G19 -11739500"/>
              <a:gd name="G21" fmla="sin G19 -11739500"/>
              <a:gd name="G22" fmla="+- G20 10800 0"/>
              <a:gd name="G23" fmla="+- G21 10800 0"/>
              <a:gd name="G24" fmla="+- 10800 0 G20"/>
              <a:gd name="G25" fmla="+- 10478 10800 0"/>
              <a:gd name="G26" fmla="?: G9 G17 G25"/>
              <a:gd name="G27" fmla="?: G9 0 21600"/>
              <a:gd name="G28" fmla="cos 10800 -11739500"/>
              <a:gd name="G29" fmla="sin 10800 -11739500"/>
              <a:gd name="G30" fmla="sin 10478 -11739500"/>
              <a:gd name="G31" fmla="+- G28 10800 0"/>
              <a:gd name="G32" fmla="+- G29 10800 0"/>
              <a:gd name="G33" fmla="+- G30 10800 0"/>
              <a:gd name="G34" fmla="?: G4 0 G31"/>
              <a:gd name="G35" fmla="?: -11739500 G34 0"/>
              <a:gd name="G36" fmla="?: G6 G35 G31"/>
              <a:gd name="G37" fmla="+- 21600 0 G36"/>
              <a:gd name="G38" fmla="?: G4 0 G33"/>
              <a:gd name="G39" fmla="?: -1173950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62 w 21600"/>
              <a:gd name="T15" fmla="*/ 10638 h 21600"/>
              <a:gd name="T16" fmla="*/ 10800 w 21600"/>
              <a:gd name="T17" fmla="*/ 322 h 21600"/>
              <a:gd name="T18" fmla="*/ 21438 w 21600"/>
              <a:gd name="T19" fmla="*/ 10638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323" y="10641"/>
                </a:moveTo>
                <a:cubicBezTo>
                  <a:pt x="410" y="4916"/>
                  <a:pt x="5075" y="322"/>
                  <a:pt x="10800" y="322"/>
                </a:cubicBezTo>
                <a:cubicBezTo>
                  <a:pt x="16524" y="322"/>
                  <a:pt x="21189" y="4916"/>
                  <a:pt x="21276" y="10641"/>
                </a:cubicBezTo>
                <a:lnTo>
                  <a:pt x="21598" y="10636"/>
                </a:lnTo>
                <a:cubicBezTo>
                  <a:pt x="21509" y="4736"/>
                  <a:pt x="16700" y="0"/>
                  <a:pt x="10799" y="0"/>
                </a:cubicBezTo>
                <a:cubicBezTo>
                  <a:pt x="4899" y="0"/>
                  <a:pt x="90" y="4736"/>
                  <a:pt x="1" y="10636"/>
                </a:cubicBezTo>
                <a:close/>
              </a:path>
            </a:pathLst>
          </a:custGeom>
          <a:solidFill>
            <a:schemeClr val="accent5">
              <a:lumMod val="50000"/>
              <a:alpha val="39999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vi-VN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AC777DB-256B-4829-B789-59F29CE87998}"/>
              </a:ext>
            </a:extLst>
          </p:cNvPr>
          <p:cNvGrpSpPr/>
          <p:nvPr/>
        </p:nvGrpSpPr>
        <p:grpSpPr>
          <a:xfrm rot="7792920">
            <a:off x="-1135100" y="2522679"/>
            <a:ext cx="2952601" cy="2981022"/>
            <a:chOff x="5615608" y="3284984"/>
            <a:chExt cx="3528392" cy="3562356"/>
          </a:xfrm>
        </p:grpSpPr>
        <p:pic>
          <p:nvPicPr>
            <p:cNvPr id="64514" name="Picture 2" descr="Kết quả hình ảnh cho american english file second edition 2">
              <a:extLst>
                <a:ext uri="{FF2B5EF4-FFF2-40B4-BE49-F238E27FC236}">
                  <a16:creationId xmlns:a16="http://schemas.microsoft.com/office/drawing/2014/main" id="{E4805F66-22C2-42F2-B3CA-0EC4A3F6ABF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704" t="46850" b="1700"/>
            <a:stretch/>
          </p:blipFill>
          <p:spPr bwMode="auto">
            <a:xfrm rot="5400000">
              <a:off x="5623781" y="3327121"/>
              <a:ext cx="3512046" cy="35283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4E8D85F6-A77A-435F-8FDA-17F304EF7B77}"/>
                </a:ext>
              </a:extLst>
            </p:cNvPr>
            <p:cNvSpPr/>
            <p:nvPr/>
          </p:nvSpPr>
          <p:spPr>
            <a:xfrm>
              <a:off x="6486038" y="3284984"/>
              <a:ext cx="432048" cy="30479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B6DE3852-7556-455E-B951-354C3C5E1096}"/>
              </a:ext>
            </a:extLst>
          </p:cNvPr>
          <p:cNvGrpSpPr/>
          <p:nvPr/>
        </p:nvGrpSpPr>
        <p:grpSpPr>
          <a:xfrm rot="16200000">
            <a:off x="7971306" y="122719"/>
            <a:ext cx="1187624" cy="1196752"/>
            <a:chOff x="5615608" y="3284984"/>
            <a:chExt cx="3528392" cy="3562356"/>
          </a:xfrm>
        </p:grpSpPr>
        <p:pic>
          <p:nvPicPr>
            <p:cNvPr id="9" name="Picture 2" descr="Kết quả hình ảnh cho american english file second edition 2">
              <a:extLst>
                <a:ext uri="{FF2B5EF4-FFF2-40B4-BE49-F238E27FC236}">
                  <a16:creationId xmlns:a16="http://schemas.microsoft.com/office/drawing/2014/main" id="{2306DEC5-8ACD-47C7-989D-3379168506E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704" t="46850" b="1700"/>
            <a:stretch/>
          </p:blipFill>
          <p:spPr bwMode="auto">
            <a:xfrm rot="5400000">
              <a:off x="5623781" y="3327121"/>
              <a:ext cx="3512046" cy="35283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3B5FD82-6A73-44DD-8D3E-6AA9B8CF84FC}"/>
                </a:ext>
              </a:extLst>
            </p:cNvPr>
            <p:cNvSpPr/>
            <p:nvPr/>
          </p:nvSpPr>
          <p:spPr>
            <a:xfrm>
              <a:off x="6486038" y="3284984"/>
              <a:ext cx="432048" cy="30479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  <p:sp>
        <p:nvSpPr>
          <p:cNvPr id="37890" name="Rectangle 2">
            <a:extLst>
              <a:ext uri="{FF2B5EF4-FFF2-40B4-BE49-F238E27FC236}">
                <a16:creationId xmlns:a16="http://schemas.microsoft.com/office/drawing/2014/main" id="{9796B905-30C3-4ADC-B0D9-267EAF50559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27283"/>
            <a:ext cx="9144000" cy="764704"/>
          </a:xfrm>
          <a:solidFill>
            <a:schemeClr val="accent5">
              <a:lumMod val="40000"/>
              <a:lumOff val="60000"/>
              <a:alpha val="50000"/>
            </a:schemeClr>
          </a:solidFill>
        </p:spPr>
        <p:txBody>
          <a:bodyPr/>
          <a:lstStyle/>
          <a:p>
            <a:pPr algn="ctr"/>
            <a:r>
              <a:rPr lang="en-US" altLang="vi-VN" sz="5400" b="0" dirty="0">
                <a:latin typeface="Algerian" panose="04020705040A02060702" pitchFamily="82" charset="0"/>
              </a:rPr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BEE74D3-8216-4D03-84F2-5D82182E9374}"/>
              </a:ext>
            </a:extLst>
          </p:cNvPr>
          <p:cNvSpPr/>
          <p:nvPr/>
        </p:nvSpPr>
        <p:spPr>
          <a:xfrm>
            <a:off x="-12531" y="938663"/>
            <a:ext cx="9144001" cy="128441"/>
          </a:xfrm>
          <a:prstGeom prst="rect">
            <a:avLst/>
          </a:prstGeom>
          <a:solidFill>
            <a:schemeClr val="accent5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1" name="AutoShape 4">
            <a:extLst>
              <a:ext uri="{FF2B5EF4-FFF2-40B4-BE49-F238E27FC236}">
                <a16:creationId xmlns:a16="http://schemas.microsoft.com/office/drawing/2014/main" id="{8137BD65-92F8-456F-8F65-F108CF5666DD}"/>
              </a:ext>
            </a:extLst>
          </p:cNvPr>
          <p:cNvSpPr>
            <a:spLocks noChangeArrowheads="1"/>
          </p:cNvSpPr>
          <p:nvPr/>
        </p:nvSpPr>
        <p:spPr bwMode="gray">
          <a:xfrm>
            <a:off x="1952625" y="5237163"/>
            <a:ext cx="441960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/>
            <a:r>
              <a:rPr lang="en-US" altLang="vi-VN" b="1" dirty="0">
                <a:solidFill>
                  <a:srgbClr val="000000"/>
                </a:solidFill>
                <a:cs typeface="Arial" panose="020B0604020202020204" pitchFamily="34" charset="0"/>
              </a:rPr>
              <a:t>Song</a:t>
            </a:r>
            <a:endParaRPr lang="en-US" altLang="vi-VN" b="1" dirty="0">
              <a:cs typeface="Arial" panose="020B0604020202020204" pitchFamily="34" charset="0"/>
            </a:endParaRPr>
          </a:p>
        </p:txBody>
      </p:sp>
      <p:sp>
        <p:nvSpPr>
          <p:cNvPr id="12" name="AutoShape 5">
            <a:extLst>
              <a:ext uri="{FF2B5EF4-FFF2-40B4-BE49-F238E27FC236}">
                <a16:creationId xmlns:a16="http://schemas.microsoft.com/office/drawing/2014/main" id="{B36D4421-43F4-4EE8-AB6A-E5EB44B10714}"/>
              </a:ext>
            </a:extLst>
          </p:cNvPr>
          <p:cNvSpPr>
            <a:spLocks noChangeArrowheads="1"/>
          </p:cNvSpPr>
          <p:nvPr/>
        </p:nvSpPr>
        <p:spPr bwMode="gray">
          <a:xfrm>
            <a:off x="2365375" y="4410075"/>
            <a:ext cx="441960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/>
            <a:r>
              <a:rPr lang="en-US" altLang="vi-VN" b="1" dirty="0">
                <a:solidFill>
                  <a:srgbClr val="000000"/>
                </a:solidFill>
                <a:cs typeface="Arial" panose="020B0604020202020204" pitchFamily="34" charset="0"/>
              </a:rPr>
              <a:t>4. Speaking &amp; Listening</a:t>
            </a:r>
            <a:endParaRPr lang="en-US" altLang="vi-VN" b="1" dirty="0">
              <a:cs typeface="Arial" panose="020B0604020202020204" pitchFamily="34" charset="0"/>
            </a:endParaRPr>
          </a:p>
        </p:txBody>
      </p:sp>
      <p:sp>
        <p:nvSpPr>
          <p:cNvPr id="13" name="AutoShape 6">
            <a:extLst>
              <a:ext uri="{FF2B5EF4-FFF2-40B4-BE49-F238E27FC236}">
                <a16:creationId xmlns:a16="http://schemas.microsoft.com/office/drawing/2014/main" id="{D02881B5-0E15-4EDC-A082-7AD5E79E27CA}"/>
              </a:ext>
            </a:extLst>
          </p:cNvPr>
          <p:cNvSpPr>
            <a:spLocks noChangeArrowheads="1"/>
          </p:cNvSpPr>
          <p:nvPr/>
        </p:nvSpPr>
        <p:spPr bwMode="gray">
          <a:xfrm>
            <a:off x="2409825" y="3597275"/>
            <a:ext cx="441960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/>
            <a:r>
              <a:rPr lang="en-US" altLang="vi-VN" b="1" dirty="0">
                <a:solidFill>
                  <a:srgbClr val="000000"/>
                </a:solidFill>
                <a:cs typeface="Arial" panose="020B0604020202020204" pitchFamily="34" charset="0"/>
              </a:rPr>
              <a:t>3. Pronunciation</a:t>
            </a:r>
            <a:endParaRPr lang="en-US" altLang="vi-VN" b="1" dirty="0">
              <a:cs typeface="Arial" panose="020B0604020202020204" pitchFamily="34" charset="0"/>
            </a:endParaRPr>
          </a:p>
        </p:txBody>
      </p:sp>
      <p:sp>
        <p:nvSpPr>
          <p:cNvPr id="14" name="AutoShape 7">
            <a:extLst>
              <a:ext uri="{FF2B5EF4-FFF2-40B4-BE49-F238E27FC236}">
                <a16:creationId xmlns:a16="http://schemas.microsoft.com/office/drawing/2014/main" id="{05245D05-165E-4170-856D-8D77CCD168E8}"/>
              </a:ext>
            </a:extLst>
          </p:cNvPr>
          <p:cNvSpPr>
            <a:spLocks noChangeArrowheads="1"/>
          </p:cNvSpPr>
          <p:nvPr/>
        </p:nvSpPr>
        <p:spPr bwMode="gray">
          <a:xfrm>
            <a:off x="2257425" y="2728913"/>
            <a:ext cx="441960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/>
            <a:r>
              <a:rPr lang="en-US" altLang="vi-VN" b="1" dirty="0">
                <a:solidFill>
                  <a:srgbClr val="000000"/>
                </a:solidFill>
                <a:cs typeface="Arial" panose="020B0604020202020204" pitchFamily="34" charset="0"/>
              </a:rPr>
              <a:t>2. Vocabulary &amp; Speaking</a:t>
            </a:r>
            <a:endParaRPr lang="en-US" altLang="vi-VN" b="1" dirty="0">
              <a:cs typeface="Arial" panose="020B0604020202020204" pitchFamily="34" charset="0"/>
            </a:endParaRPr>
          </a:p>
        </p:txBody>
      </p:sp>
      <p:sp>
        <p:nvSpPr>
          <p:cNvPr id="15" name="AutoShape 8">
            <a:extLst>
              <a:ext uri="{FF2B5EF4-FFF2-40B4-BE49-F238E27FC236}">
                <a16:creationId xmlns:a16="http://schemas.microsoft.com/office/drawing/2014/main" id="{1EBFB72A-365D-40C0-89BD-83B7DB9DE0E6}"/>
              </a:ext>
            </a:extLst>
          </p:cNvPr>
          <p:cNvSpPr>
            <a:spLocks noChangeArrowheads="1"/>
          </p:cNvSpPr>
          <p:nvPr/>
        </p:nvSpPr>
        <p:spPr bwMode="gray">
          <a:xfrm>
            <a:off x="1736725" y="1958975"/>
            <a:ext cx="441960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/>
            <a:r>
              <a:rPr lang="en-US" altLang="vi-VN" b="1" dirty="0">
                <a:solidFill>
                  <a:srgbClr val="000000"/>
                </a:solidFill>
                <a:cs typeface="Arial" panose="020B0604020202020204" pitchFamily="34" charset="0"/>
              </a:rPr>
              <a:t>1. Grammar: Use of Gerunds</a:t>
            </a:r>
            <a:endParaRPr lang="en-US" altLang="vi-VN" b="1" dirty="0">
              <a:cs typeface="Arial" panose="020B0604020202020204" pitchFamily="34" charset="0"/>
            </a:endParaRPr>
          </a:p>
        </p:txBody>
      </p:sp>
      <p:grpSp>
        <p:nvGrpSpPr>
          <p:cNvPr id="16" name="Group 9">
            <a:extLst>
              <a:ext uri="{FF2B5EF4-FFF2-40B4-BE49-F238E27FC236}">
                <a16:creationId xmlns:a16="http://schemas.microsoft.com/office/drawing/2014/main" id="{A8B44475-F9BE-4CEE-80E9-9FA6D91AFEF4}"/>
              </a:ext>
            </a:extLst>
          </p:cNvPr>
          <p:cNvGrpSpPr>
            <a:grpSpLocks/>
          </p:cNvGrpSpPr>
          <p:nvPr/>
        </p:nvGrpSpPr>
        <p:grpSpPr bwMode="auto">
          <a:xfrm>
            <a:off x="1419225" y="2047875"/>
            <a:ext cx="381000" cy="381000"/>
            <a:chOff x="2078" y="1680"/>
            <a:chExt cx="1615" cy="1615"/>
          </a:xfrm>
        </p:grpSpPr>
        <p:sp>
          <p:nvSpPr>
            <p:cNvPr id="17" name="Oval 10">
              <a:extLst>
                <a:ext uri="{FF2B5EF4-FFF2-40B4-BE49-F238E27FC236}">
                  <a16:creationId xmlns:a16="http://schemas.microsoft.com/office/drawing/2014/main" id="{3ADEDAE9-CFA8-4C53-A2FF-24024318D58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vi-VN"/>
            </a:p>
          </p:txBody>
        </p:sp>
        <p:sp>
          <p:nvSpPr>
            <p:cNvPr id="18" name="Oval 11">
              <a:extLst>
                <a:ext uri="{FF2B5EF4-FFF2-40B4-BE49-F238E27FC236}">
                  <a16:creationId xmlns:a16="http://schemas.microsoft.com/office/drawing/2014/main" id="{652BCC90-4D35-407F-8772-283A3D30694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vi-VN"/>
            </a:p>
          </p:txBody>
        </p:sp>
        <p:sp>
          <p:nvSpPr>
            <p:cNvPr id="19" name="Oval 12">
              <a:extLst>
                <a:ext uri="{FF2B5EF4-FFF2-40B4-BE49-F238E27FC236}">
                  <a16:creationId xmlns:a16="http://schemas.microsoft.com/office/drawing/2014/main" id="{5219299B-73E0-48AA-8B6F-06FC4302EF9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vi-VN"/>
            </a:p>
          </p:txBody>
        </p:sp>
        <p:sp>
          <p:nvSpPr>
            <p:cNvPr id="20" name="Oval 13">
              <a:extLst>
                <a:ext uri="{FF2B5EF4-FFF2-40B4-BE49-F238E27FC236}">
                  <a16:creationId xmlns:a16="http://schemas.microsoft.com/office/drawing/2014/main" id="{347BE2E7-FD33-408C-9C3E-709ADE90892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0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vi-VN"/>
            </a:p>
          </p:txBody>
        </p:sp>
        <p:sp>
          <p:nvSpPr>
            <p:cNvPr id="21" name="Oval 14">
              <a:extLst>
                <a:ext uri="{FF2B5EF4-FFF2-40B4-BE49-F238E27FC236}">
                  <a16:creationId xmlns:a16="http://schemas.microsoft.com/office/drawing/2014/main" id="{3A7D5B3B-2DFA-49CF-8E30-AF90A946D13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vi-VN"/>
            </a:p>
          </p:txBody>
        </p:sp>
        <p:sp>
          <p:nvSpPr>
            <p:cNvPr id="22" name="Oval 15">
              <a:extLst>
                <a:ext uri="{FF2B5EF4-FFF2-40B4-BE49-F238E27FC236}">
                  <a16:creationId xmlns:a16="http://schemas.microsoft.com/office/drawing/2014/main" id="{A48E3D26-FF7D-4D53-BA29-91CD4EEE2F9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shade val="30000"/>
                    <a:satMod val="115000"/>
                  </a:schemeClr>
                </a:gs>
                <a:gs pos="50000">
                  <a:schemeClr val="accent5">
                    <a:shade val="67500"/>
                    <a:satMod val="115000"/>
                  </a:schemeClr>
                </a:gs>
                <a:gs pos="100000">
                  <a:schemeClr val="accent5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vi-VN"/>
            </a:p>
          </p:txBody>
        </p:sp>
      </p:grpSp>
      <p:grpSp>
        <p:nvGrpSpPr>
          <p:cNvPr id="23" name="Group 16">
            <a:extLst>
              <a:ext uri="{FF2B5EF4-FFF2-40B4-BE49-F238E27FC236}">
                <a16:creationId xmlns:a16="http://schemas.microsoft.com/office/drawing/2014/main" id="{BCB682B5-61BF-4509-A33A-4BBD596D2CFE}"/>
              </a:ext>
            </a:extLst>
          </p:cNvPr>
          <p:cNvGrpSpPr>
            <a:grpSpLocks/>
          </p:cNvGrpSpPr>
          <p:nvPr/>
        </p:nvGrpSpPr>
        <p:grpSpPr bwMode="auto">
          <a:xfrm>
            <a:off x="1952625" y="2835275"/>
            <a:ext cx="381000" cy="381000"/>
            <a:chOff x="2078" y="1680"/>
            <a:chExt cx="1615" cy="1615"/>
          </a:xfrm>
        </p:grpSpPr>
        <p:sp>
          <p:nvSpPr>
            <p:cNvPr id="24" name="Oval 17">
              <a:extLst>
                <a:ext uri="{FF2B5EF4-FFF2-40B4-BE49-F238E27FC236}">
                  <a16:creationId xmlns:a16="http://schemas.microsoft.com/office/drawing/2014/main" id="{DE73A7A1-4B21-478E-8EE6-AE39573447C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vi-VN"/>
            </a:p>
          </p:txBody>
        </p:sp>
        <p:sp>
          <p:nvSpPr>
            <p:cNvPr id="25" name="Oval 18">
              <a:extLst>
                <a:ext uri="{FF2B5EF4-FFF2-40B4-BE49-F238E27FC236}">
                  <a16:creationId xmlns:a16="http://schemas.microsoft.com/office/drawing/2014/main" id="{580AE9E8-F545-4EDF-9933-17BE006578F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vi-VN"/>
            </a:p>
          </p:txBody>
        </p:sp>
        <p:sp>
          <p:nvSpPr>
            <p:cNvPr id="26" name="Oval 19">
              <a:extLst>
                <a:ext uri="{FF2B5EF4-FFF2-40B4-BE49-F238E27FC236}">
                  <a16:creationId xmlns:a16="http://schemas.microsoft.com/office/drawing/2014/main" id="{7F1032DC-3690-440E-B818-4AE52A3A120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vi-VN"/>
            </a:p>
          </p:txBody>
        </p:sp>
        <p:sp>
          <p:nvSpPr>
            <p:cNvPr id="27" name="Oval 20">
              <a:extLst>
                <a:ext uri="{FF2B5EF4-FFF2-40B4-BE49-F238E27FC236}">
                  <a16:creationId xmlns:a16="http://schemas.microsoft.com/office/drawing/2014/main" id="{417DE24F-E9C9-4CB7-90F5-CB20FBCCB4F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0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vi-VN"/>
            </a:p>
          </p:txBody>
        </p:sp>
        <p:sp>
          <p:nvSpPr>
            <p:cNvPr id="28" name="Oval 21">
              <a:extLst>
                <a:ext uri="{FF2B5EF4-FFF2-40B4-BE49-F238E27FC236}">
                  <a16:creationId xmlns:a16="http://schemas.microsoft.com/office/drawing/2014/main" id="{91811CD5-A515-4B3A-B7A7-0331477B06F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vi-VN"/>
            </a:p>
          </p:txBody>
        </p:sp>
        <p:sp>
          <p:nvSpPr>
            <p:cNvPr id="29" name="Oval 22">
              <a:extLst>
                <a:ext uri="{FF2B5EF4-FFF2-40B4-BE49-F238E27FC236}">
                  <a16:creationId xmlns:a16="http://schemas.microsoft.com/office/drawing/2014/main" id="{D4C4BA07-6650-4759-85FF-85B8E5DB10F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vi-VN"/>
            </a:p>
          </p:txBody>
        </p:sp>
      </p:grpSp>
      <p:grpSp>
        <p:nvGrpSpPr>
          <p:cNvPr id="30" name="Group 23">
            <a:extLst>
              <a:ext uri="{FF2B5EF4-FFF2-40B4-BE49-F238E27FC236}">
                <a16:creationId xmlns:a16="http://schemas.microsoft.com/office/drawing/2014/main" id="{02CDB241-657A-4DFF-BCF6-DC81CC53F60D}"/>
              </a:ext>
            </a:extLst>
          </p:cNvPr>
          <p:cNvGrpSpPr>
            <a:grpSpLocks/>
          </p:cNvGrpSpPr>
          <p:nvPr/>
        </p:nvGrpSpPr>
        <p:grpSpPr bwMode="auto">
          <a:xfrm>
            <a:off x="2105025" y="3673475"/>
            <a:ext cx="381000" cy="381000"/>
            <a:chOff x="2078" y="1680"/>
            <a:chExt cx="1615" cy="1615"/>
          </a:xfrm>
        </p:grpSpPr>
        <p:sp>
          <p:nvSpPr>
            <p:cNvPr id="31" name="Oval 24">
              <a:extLst>
                <a:ext uri="{FF2B5EF4-FFF2-40B4-BE49-F238E27FC236}">
                  <a16:creationId xmlns:a16="http://schemas.microsoft.com/office/drawing/2014/main" id="{F6910DB3-86EE-4E54-AF63-ACD4AFB7AB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vi-VN"/>
            </a:p>
          </p:txBody>
        </p:sp>
        <p:sp>
          <p:nvSpPr>
            <p:cNvPr id="32" name="Oval 25">
              <a:extLst>
                <a:ext uri="{FF2B5EF4-FFF2-40B4-BE49-F238E27FC236}">
                  <a16:creationId xmlns:a16="http://schemas.microsoft.com/office/drawing/2014/main" id="{CB6BBBAD-F5AD-4681-9199-E379E2DAB95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vi-VN"/>
            </a:p>
          </p:txBody>
        </p:sp>
        <p:sp>
          <p:nvSpPr>
            <p:cNvPr id="33" name="Oval 26">
              <a:extLst>
                <a:ext uri="{FF2B5EF4-FFF2-40B4-BE49-F238E27FC236}">
                  <a16:creationId xmlns:a16="http://schemas.microsoft.com/office/drawing/2014/main" id="{CF588709-4230-4E11-BDD3-CC765E51656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vi-VN"/>
            </a:p>
          </p:txBody>
        </p:sp>
        <p:sp>
          <p:nvSpPr>
            <p:cNvPr id="34" name="Oval 27">
              <a:extLst>
                <a:ext uri="{FF2B5EF4-FFF2-40B4-BE49-F238E27FC236}">
                  <a16:creationId xmlns:a16="http://schemas.microsoft.com/office/drawing/2014/main" id="{168F6D3D-1D5A-49A2-8229-100DCEE2E1A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vi-VN"/>
            </a:p>
          </p:txBody>
        </p:sp>
        <p:sp>
          <p:nvSpPr>
            <p:cNvPr id="35" name="Oval 28">
              <a:extLst>
                <a:ext uri="{FF2B5EF4-FFF2-40B4-BE49-F238E27FC236}">
                  <a16:creationId xmlns:a16="http://schemas.microsoft.com/office/drawing/2014/main" id="{51292445-D541-4201-AC08-828C2ED35EE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vi-VN"/>
            </a:p>
          </p:txBody>
        </p:sp>
        <p:sp>
          <p:nvSpPr>
            <p:cNvPr id="36" name="Oval 29">
              <a:extLst>
                <a:ext uri="{FF2B5EF4-FFF2-40B4-BE49-F238E27FC236}">
                  <a16:creationId xmlns:a16="http://schemas.microsoft.com/office/drawing/2014/main" id="{A0780824-BDDE-445E-AFAD-98CE81ACBF3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vi-VN"/>
            </a:p>
          </p:txBody>
        </p:sp>
      </p:grpSp>
      <p:grpSp>
        <p:nvGrpSpPr>
          <p:cNvPr id="37" name="Group 30">
            <a:extLst>
              <a:ext uri="{FF2B5EF4-FFF2-40B4-BE49-F238E27FC236}">
                <a16:creationId xmlns:a16="http://schemas.microsoft.com/office/drawing/2014/main" id="{DE24EC38-6627-4E52-A2D1-58C759DE7242}"/>
              </a:ext>
            </a:extLst>
          </p:cNvPr>
          <p:cNvGrpSpPr>
            <a:grpSpLocks/>
          </p:cNvGrpSpPr>
          <p:nvPr/>
        </p:nvGrpSpPr>
        <p:grpSpPr bwMode="auto">
          <a:xfrm>
            <a:off x="2057400" y="4473575"/>
            <a:ext cx="381000" cy="381000"/>
            <a:chOff x="2078" y="1680"/>
            <a:chExt cx="1615" cy="1615"/>
          </a:xfrm>
        </p:grpSpPr>
        <p:sp>
          <p:nvSpPr>
            <p:cNvPr id="38" name="Oval 31">
              <a:extLst>
                <a:ext uri="{FF2B5EF4-FFF2-40B4-BE49-F238E27FC236}">
                  <a16:creationId xmlns:a16="http://schemas.microsoft.com/office/drawing/2014/main" id="{F00C2607-05DC-4F33-A02A-37B9A7F7101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vi-VN"/>
            </a:p>
          </p:txBody>
        </p:sp>
        <p:sp>
          <p:nvSpPr>
            <p:cNvPr id="39" name="Oval 32">
              <a:extLst>
                <a:ext uri="{FF2B5EF4-FFF2-40B4-BE49-F238E27FC236}">
                  <a16:creationId xmlns:a16="http://schemas.microsoft.com/office/drawing/2014/main" id="{C1770A17-D54D-46C2-B329-3BC711BA8C0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vi-VN"/>
            </a:p>
          </p:txBody>
        </p:sp>
        <p:sp>
          <p:nvSpPr>
            <p:cNvPr id="40" name="Oval 33">
              <a:extLst>
                <a:ext uri="{FF2B5EF4-FFF2-40B4-BE49-F238E27FC236}">
                  <a16:creationId xmlns:a16="http://schemas.microsoft.com/office/drawing/2014/main" id="{82365692-ED80-45BE-A010-EB9CF9CA80A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vi-VN"/>
            </a:p>
          </p:txBody>
        </p:sp>
        <p:sp>
          <p:nvSpPr>
            <p:cNvPr id="41" name="Oval 34">
              <a:extLst>
                <a:ext uri="{FF2B5EF4-FFF2-40B4-BE49-F238E27FC236}">
                  <a16:creationId xmlns:a16="http://schemas.microsoft.com/office/drawing/2014/main" id="{DD8C8B2F-712E-4A57-B373-0B6D147E0AB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0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vi-VN"/>
            </a:p>
          </p:txBody>
        </p:sp>
        <p:sp>
          <p:nvSpPr>
            <p:cNvPr id="42" name="Oval 35">
              <a:extLst>
                <a:ext uri="{FF2B5EF4-FFF2-40B4-BE49-F238E27FC236}">
                  <a16:creationId xmlns:a16="http://schemas.microsoft.com/office/drawing/2014/main" id="{4DAFE5E6-4B5A-42B1-A575-60B80D31B3C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vi-VN"/>
            </a:p>
          </p:txBody>
        </p:sp>
        <p:sp>
          <p:nvSpPr>
            <p:cNvPr id="43" name="Oval 36">
              <a:extLst>
                <a:ext uri="{FF2B5EF4-FFF2-40B4-BE49-F238E27FC236}">
                  <a16:creationId xmlns:a16="http://schemas.microsoft.com/office/drawing/2014/main" id="{BD92B172-2074-4434-A573-19A1DE3C19E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vi-VN"/>
            </a:p>
          </p:txBody>
        </p:sp>
      </p:grpSp>
      <p:grpSp>
        <p:nvGrpSpPr>
          <p:cNvPr id="44" name="Group 37">
            <a:extLst>
              <a:ext uri="{FF2B5EF4-FFF2-40B4-BE49-F238E27FC236}">
                <a16:creationId xmlns:a16="http://schemas.microsoft.com/office/drawing/2014/main" id="{8CC006EC-E7CB-47FA-B0AC-5C4694F80E0F}"/>
              </a:ext>
            </a:extLst>
          </p:cNvPr>
          <p:cNvGrpSpPr>
            <a:grpSpLocks/>
          </p:cNvGrpSpPr>
          <p:nvPr/>
        </p:nvGrpSpPr>
        <p:grpSpPr bwMode="auto">
          <a:xfrm>
            <a:off x="1654175" y="5286375"/>
            <a:ext cx="355600" cy="381000"/>
            <a:chOff x="2078" y="1680"/>
            <a:chExt cx="1615" cy="1615"/>
          </a:xfrm>
        </p:grpSpPr>
        <p:sp>
          <p:nvSpPr>
            <p:cNvPr id="45" name="Oval 38">
              <a:extLst>
                <a:ext uri="{FF2B5EF4-FFF2-40B4-BE49-F238E27FC236}">
                  <a16:creationId xmlns:a16="http://schemas.microsoft.com/office/drawing/2014/main" id="{A28FB887-CBBA-433F-9782-FF4A720D0FD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vi-VN"/>
            </a:p>
          </p:txBody>
        </p:sp>
        <p:sp>
          <p:nvSpPr>
            <p:cNvPr id="46" name="Oval 39">
              <a:extLst>
                <a:ext uri="{FF2B5EF4-FFF2-40B4-BE49-F238E27FC236}">
                  <a16:creationId xmlns:a16="http://schemas.microsoft.com/office/drawing/2014/main" id="{63A8A095-682E-401D-B919-6FFB9E198DE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vi-VN"/>
            </a:p>
          </p:txBody>
        </p:sp>
        <p:sp>
          <p:nvSpPr>
            <p:cNvPr id="47" name="Oval 40">
              <a:extLst>
                <a:ext uri="{FF2B5EF4-FFF2-40B4-BE49-F238E27FC236}">
                  <a16:creationId xmlns:a16="http://schemas.microsoft.com/office/drawing/2014/main" id="{61D21730-CFAD-4FDD-8B04-AF1016FEFFC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vi-VN"/>
            </a:p>
          </p:txBody>
        </p:sp>
        <p:sp>
          <p:nvSpPr>
            <p:cNvPr id="48" name="Oval 41">
              <a:extLst>
                <a:ext uri="{FF2B5EF4-FFF2-40B4-BE49-F238E27FC236}">
                  <a16:creationId xmlns:a16="http://schemas.microsoft.com/office/drawing/2014/main" id="{A6ECF8CA-571F-47CC-A444-A83A1069C76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B68772">
                    <a:gamma/>
                    <a:shade val="0"/>
                    <a:invGamma/>
                  </a:srgbClr>
                </a:gs>
                <a:gs pos="100000">
                  <a:srgbClr val="B68772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vi-VN"/>
            </a:p>
          </p:txBody>
        </p:sp>
        <p:sp>
          <p:nvSpPr>
            <p:cNvPr id="49" name="Oval 42">
              <a:extLst>
                <a:ext uri="{FF2B5EF4-FFF2-40B4-BE49-F238E27FC236}">
                  <a16:creationId xmlns:a16="http://schemas.microsoft.com/office/drawing/2014/main" id="{A7A182F9-11EC-4336-B87C-96C93C1F3CA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vi-VN"/>
            </a:p>
          </p:txBody>
        </p:sp>
        <p:sp>
          <p:nvSpPr>
            <p:cNvPr id="50" name="Oval 43">
              <a:extLst>
                <a:ext uri="{FF2B5EF4-FFF2-40B4-BE49-F238E27FC236}">
                  <a16:creationId xmlns:a16="http://schemas.microsoft.com/office/drawing/2014/main" id="{481DD2CC-CECC-4E21-ACD1-1E7DD6ACD49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75000"/>
                    <a:shade val="30000"/>
                    <a:satMod val="115000"/>
                  </a:schemeClr>
                </a:gs>
                <a:gs pos="50000">
                  <a:schemeClr val="accent3">
                    <a:lumMod val="75000"/>
                    <a:shade val="67500"/>
                    <a:satMod val="115000"/>
                  </a:schemeClr>
                </a:gs>
                <a:gs pos="100000">
                  <a:schemeClr val="accent3">
                    <a:lumMod val="75000"/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vi-VN" dirty="0"/>
            </a:p>
          </p:txBody>
        </p:sp>
      </p:grpSp>
      <p:sp>
        <p:nvSpPr>
          <p:cNvPr id="55" name="Rectangle 2">
            <a:extLst>
              <a:ext uri="{FF2B5EF4-FFF2-40B4-BE49-F238E27FC236}">
                <a16:creationId xmlns:a16="http://schemas.microsoft.com/office/drawing/2014/main" id="{7121AF02-30AB-4D56-89C4-3EDE799A806C}"/>
              </a:ext>
            </a:extLst>
          </p:cNvPr>
          <p:cNvSpPr txBox="1">
            <a:spLocks noChangeArrowheads="1"/>
          </p:cNvSpPr>
          <p:nvPr/>
        </p:nvSpPr>
        <p:spPr>
          <a:xfrm>
            <a:off x="6963" y="188640"/>
            <a:ext cx="9137037" cy="946150"/>
          </a:xfrm>
          <a:prstGeom prst="rect">
            <a:avLst/>
          </a:prstGeom>
          <a:noFill/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altLang="vi-VN" sz="4400" kern="0" dirty="0"/>
              <a:t>Contents</a:t>
            </a:r>
            <a:endParaRPr lang="en-US" altLang="vi-VN" kern="0" dirty="0"/>
          </a:p>
        </p:txBody>
      </p:sp>
    </p:spTree>
    <p:extLst>
      <p:ext uri="{BB962C8B-B14F-4D97-AF65-F5344CB8AC3E}">
        <p14:creationId xmlns:p14="http://schemas.microsoft.com/office/powerpoint/2010/main" val="34164999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2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AFEE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3A06C7FA-C83C-481F-858B-F53447B19147}"/>
              </a:ext>
            </a:extLst>
          </p:cNvPr>
          <p:cNvGrpSpPr/>
          <p:nvPr/>
        </p:nvGrpSpPr>
        <p:grpSpPr>
          <a:xfrm rot="16200000">
            <a:off x="7945940" y="155237"/>
            <a:ext cx="1179852" cy="1191209"/>
            <a:chOff x="5615608" y="3284984"/>
            <a:chExt cx="3528392" cy="3562356"/>
          </a:xfrm>
        </p:grpSpPr>
        <p:pic>
          <p:nvPicPr>
            <p:cNvPr id="4" name="Picture 2" descr="Kết quả hình ảnh cho american english file second edition 2">
              <a:extLst>
                <a:ext uri="{FF2B5EF4-FFF2-40B4-BE49-F238E27FC236}">
                  <a16:creationId xmlns:a16="http://schemas.microsoft.com/office/drawing/2014/main" id="{DB802EF0-5583-4486-B3AA-7924641B7C6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704" t="46850" b="1700"/>
            <a:stretch/>
          </p:blipFill>
          <p:spPr bwMode="auto">
            <a:xfrm rot="5400000">
              <a:off x="5623781" y="3327121"/>
              <a:ext cx="3512046" cy="35283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8DD2CE82-E57A-4577-A626-0F99672D3C2D}"/>
                </a:ext>
              </a:extLst>
            </p:cNvPr>
            <p:cNvSpPr/>
            <p:nvPr/>
          </p:nvSpPr>
          <p:spPr>
            <a:xfrm>
              <a:off x="6486038" y="3284984"/>
              <a:ext cx="432048" cy="30479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906AA993-5A2B-4FCF-A43E-33CC9B9179E2}"/>
              </a:ext>
            </a:extLst>
          </p:cNvPr>
          <p:cNvGrpSpPr/>
          <p:nvPr/>
        </p:nvGrpSpPr>
        <p:grpSpPr>
          <a:xfrm rot="10800000">
            <a:off x="0" y="15677"/>
            <a:ext cx="1187624" cy="1196752"/>
            <a:chOff x="5615608" y="3284984"/>
            <a:chExt cx="3528392" cy="3562356"/>
          </a:xfrm>
        </p:grpSpPr>
        <p:pic>
          <p:nvPicPr>
            <p:cNvPr id="8" name="Picture 2" descr="Kết quả hình ảnh cho american english file second edition 2">
              <a:extLst>
                <a:ext uri="{FF2B5EF4-FFF2-40B4-BE49-F238E27FC236}">
                  <a16:creationId xmlns:a16="http://schemas.microsoft.com/office/drawing/2014/main" id="{E75744E6-2248-4667-B90D-5E8DE1FE006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704" t="46850" b="1700"/>
            <a:stretch/>
          </p:blipFill>
          <p:spPr bwMode="auto">
            <a:xfrm rot="5400000">
              <a:off x="5623781" y="3327121"/>
              <a:ext cx="3512046" cy="35283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D73D8B9-0AB2-47CE-B290-5CE01744F3D7}"/>
                </a:ext>
              </a:extLst>
            </p:cNvPr>
            <p:cNvSpPr/>
            <p:nvPr/>
          </p:nvSpPr>
          <p:spPr>
            <a:xfrm>
              <a:off x="6486038" y="3284984"/>
              <a:ext cx="432048" cy="30479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  <p:sp>
        <p:nvSpPr>
          <p:cNvPr id="10" name="Rectangle 2">
            <a:extLst>
              <a:ext uri="{FF2B5EF4-FFF2-40B4-BE49-F238E27FC236}">
                <a16:creationId xmlns:a16="http://schemas.microsoft.com/office/drawing/2014/main" id="{1595AA35-C551-43EF-A962-A896E743CE3F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142960"/>
            <a:ext cx="9144000" cy="764704"/>
          </a:xfrm>
          <a:prstGeom prst="rect">
            <a:avLst/>
          </a:prstGeom>
          <a:solidFill>
            <a:schemeClr val="accent5">
              <a:lumMod val="40000"/>
              <a:lumOff val="60000"/>
              <a:alpha val="50000"/>
            </a:schemeClr>
          </a:solidFill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algn="ctr"/>
            <a:endParaRPr lang="en-US" altLang="vi-VN" sz="5400" b="0" kern="0" dirty="0">
              <a:latin typeface="Algerian" panose="04020705040A02060702" pitchFamily="8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B269AC5-CB50-45CC-B4AA-1B90BAD14418}"/>
              </a:ext>
            </a:extLst>
          </p:cNvPr>
          <p:cNvSpPr/>
          <p:nvPr/>
        </p:nvSpPr>
        <p:spPr>
          <a:xfrm>
            <a:off x="-12531" y="954340"/>
            <a:ext cx="9144001" cy="128441"/>
          </a:xfrm>
          <a:prstGeom prst="rect">
            <a:avLst/>
          </a:prstGeom>
          <a:solidFill>
            <a:schemeClr val="accent5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FADBA7B0-A41F-4D28-906A-B9B20F6428AB}"/>
              </a:ext>
            </a:extLst>
          </p:cNvPr>
          <p:cNvSpPr txBox="1">
            <a:spLocks noChangeArrowheads="1"/>
          </p:cNvSpPr>
          <p:nvPr/>
        </p:nvSpPr>
        <p:spPr>
          <a:xfrm>
            <a:off x="6963" y="204317"/>
            <a:ext cx="9137037" cy="946150"/>
          </a:xfrm>
          <a:prstGeom prst="rect">
            <a:avLst/>
          </a:prstGeom>
          <a:noFill/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altLang="vi-VN" sz="4400" kern="0" dirty="0"/>
              <a:t>???</a:t>
            </a:r>
            <a:endParaRPr lang="en-US" altLang="vi-VN" kern="0" dirty="0"/>
          </a:p>
        </p:txBody>
      </p:sp>
    </p:spTree>
    <p:extLst>
      <p:ext uri="{BB962C8B-B14F-4D97-AF65-F5344CB8AC3E}">
        <p14:creationId xmlns:p14="http://schemas.microsoft.com/office/powerpoint/2010/main" val="910765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  <p:sndAc>
          <p:stSnd>
            <p:snd r:embed="rId2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335A31A3-6EBA-4AD3-811A-D8AB4B8045C0}"/>
              </a:ext>
            </a:extLst>
          </p:cNvPr>
          <p:cNvSpPr/>
          <p:nvPr/>
        </p:nvSpPr>
        <p:spPr>
          <a:xfrm rot="16200000">
            <a:off x="7454868" y="1203890"/>
            <a:ext cx="199773" cy="140935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09FD57A1-B963-420B-8595-215E4CCC9A8F}"/>
              </a:ext>
            </a:extLst>
          </p:cNvPr>
          <p:cNvGrpSpPr/>
          <p:nvPr/>
        </p:nvGrpSpPr>
        <p:grpSpPr>
          <a:xfrm rot="10800000">
            <a:off x="0" y="0"/>
            <a:ext cx="1187624" cy="1196752"/>
            <a:chOff x="5615608" y="3284984"/>
            <a:chExt cx="3528392" cy="3562356"/>
          </a:xfrm>
        </p:grpSpPr>
        <p:pic>
          <p:nvPicPr>
            <p:cNvPr id="35" name="Picture 2" descr="Kết quả hình ảnh cho american english file second edition 2">
              <a:extLst>
                <a:ext uri="{FF2B5EF4-FFF2-40B4-BE49-F238E27FC236}">
                  <a16:creationId xmlns:a16="http://schemas.microsoft.com/office/drawing/2014/main" id="{C7D00EA9-6DA6-47EF-9577-31C1F90BDD1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704" t="46850" b="1700"/>
            <a:stretch/>
          </p:blipFill>
          <p:spPr bwMode="auto">
            <a:xfrm rot="5400000">
              <a:off x="5623781" y="3327121"/>
              <a:ext cx="3512046" cy="35283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8A453BCC-D547-4F66-9056-7BFF7EB8FB52}"/>
                </a:ext>
              </a:extLst>
            </p:cNvPr>
            <p:cNvSpPr/>
            <p:nvPr/>
          </p:nvSpPr>
          <p:spPr>
            <a:xfrm>
              <a:off x="6486038" y="3284984"/>
              <a:ext cx="432048" cy="30479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  <p:sp>
        <p:nvSpPr>
          <p:cNvPr id="37" name="Rectangle 2">
            <a:extLst>
              <a:ext uri="{FF2B5EF4-FFF2-40B4-BE49-F238E27FC236}">
                <a16:creationId xmlns:a16="http://schemas.microsoft.com/office/drawing/2014/main" id="{5F0AB942-2361-4E70-976F-B2CF3BC1803C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127283"/>
            <a:ext cx="9144000" cy="764704"/>
          </a:xfrm>
          <a:prstGeom prst="rect">
            <a:avLst/>
          </a:prstGeom>
          <a:solidFill>
            <a:schemeClr val="accent5">
              <a:lumMod val="40000"/>
              <a:lumOff val="60000"/>
              <a:alpha val="50000"/>
            </a:schemeClr>
          </a:solidFill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algn="ctr"/>
            <a:endParaRPr lang="en-US" altLang="vi-VN" sz="5400" b="0" kern="0" dirty="0">
              <a:latin typeface="Algerian" panose="04020705040A02060702" pitchFamily="82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AECEF1E-9513-401C-80E4-D5E0C4E79011}"/>
              </a:ext>
            </a:extLst>
          </p:cNvPr>
          <p:cNvSpPr/>
          <p:nvPr/>
        </p:nvSpPr>
        <p:spPr>
          <a:xfrm>
            <a:off x="-12531" y="938663"/>
            <a:ext cx="9144001" cy="128441"/>
          </a:xfrm>
          <a:prstGeom prst="rect">
            <a:avLst/>
          </a:prstGeom>
          <a:solidFill>
            <a:schemeClr val="accent5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80E4C2C-6D96-4529-8930-9606BE58BD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705" y="1412776"/>
            <a:ext cx="1955436" cy="13543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0506BF8-079C-4EF6-95DD-D4FECAD3B8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1464417"/>
            <a:ext cx="1955436" cy="135432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35D769E-F9F8-461A-935C-3FD593DDFC3F}"/>
              </a:ext>
            </a:extLst>
          </p:cNvPr>
          <p:cNvSpPr txBox="1"/>
          <p:nvPr/>
        </p:nvSpPr>
        <p:spPr>
          <a:xfrm>
            <a:off x="500048" y="2818738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People are walking on the street.</a:t>
            </a:r>
            <a:endParaRPr lang="vi-VN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6C17BC-4C4A-4A16-92AA-30A8867A6BAB}"/>
              </a:ext>
            </a:extLst>
          </p:cNvPr>
          <p:cNvSpPr txBox="1"/>
          <p:nvPr/>
        </p:nvSpPr>
        <p:spPr>
          <a:xfrm>
            <a:off x="5004048" y="2822421"/>
            <a:ext cx="4139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They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stop to listen </a:t>
            </a:r>
            <a:r>
              <a:rPr lang="en-US" dirty="0"/>
              <a:t>to the girl singing.</a:t>
            </a:r>
            <a:endParaRPr lang="vi-VN" dirty="0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0F1E5FE5-282D-4F16-916C-37004C82694C}"/>
              </a:ext>
            </a:extLst>
          </p:cNvPr>
          <p:cNvCxnSpPr/>
          <p:nvPr/>
        </p:nvCxnSpPr>
        <p:spPr>
          <a:xfrm>
            <a:off x="1366949" y="3770063"/>
            <a:ext cx="6912768" cy="0"/>
          </a:xfrm>
          <a:prstGeom prst="straightConnector1">
            <a:avLst/>
          </a:prstGeom>
          <a:ln w="38100"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0710E4D2-4111-4094-814F-2F9C37D82EB4}"/>
              </a:ext>
            </a:extLst>
          </p:cNvPr>
          <p:cNvSpPr/>
          <p:nvPr/>
        </p:nvSpPr>
        <p:spPr>
          <a:xfrm>
            <a:off x="1078917" y="3331127"/>
            <a:ext cx="3024336" cy="369333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mbria" panose="02040503050406030204" pitchFamily="18" charset="0"/>
              </a:rPr>
              <a:t>…walking ….</a:t>
            </a:r>
            <a:endParaRPr lang="vi-VN" b="1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pic>
        <p:nvPicPr>
          <p:cNvPr id="60420" name="Picture 4" descr="Kết quả hình ảnh cho stop">
            <a:extLst>
              <a:ext uri="{FF2B5EF4-FFF2-40B4-BE49-F238E27FC236}">
                <a16:creationId xmlns:a16="http://schemas.microsoft.com/office/drawing/2014/main" id="{7A581FFD-CFA8-4E63-A138-4F216FD627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438" y="3118018"/>
            <a:ext cx="836711" cy="836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7020F62C-E73E-403B-A96A-D20EF7ABB4A5}"/>
              </a:ext>
            </a:extLst>
          </p:cNvPr>
          <p:cNvSpPr/>
          <p:nvPr/>
        </p:nvSpPr>
        <p:spPr>
          <a:xfrm>
            <a:off x="4988334" y="3351708"/>
            <a:ext cx="3024336" cy="36933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mbria" panose="02040503050406030204" pitchFamily="18" charset="0"/>
              </a:rPr>
              <a:t>…listening ….</a:t>
            </a:r>
            <a:endParaRPr lang="vi-VN" b="1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pic>
        <p:nvPicPr>
          <p:cNvPr id="60422" name="Picture 6" descr="Kết quả hình ảnh cho cigarette in astray">
            <a:extLst>
              <a:ext uri="{FF2B5EF4-FFF2-40B4-BE49-F238E27FC236}">
                <a16:creationId xmlns:a16="http://schemas.microsoft.com/office/drawing/2014/main" id="{CCFE75C2-6221-4F6F-8709-34CAC07C59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190735"/>
            <a:ext cx="1949826" cy="1353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24" name="Picture 8" descr="Hình ảnh có liên quan">
            <a:extLst>
              <a:ext uri="{FF2B5EF4-FFF2-40B4-BE49-F238E27FC236}">
                <a16:creationId xmlns:a16="http://schemas.microsoft.com/office/drawing/2014/main" id="{85006553-663D-4599-9980-12E9A3DDD6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315" y="4190734"/>
            <a:ext cx="1949826" cy="1353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F4B55232-968F-4D28-830F-CA62155E632E}"/>
              </a:ext>
            </a:extLst>
          </p:cNvPr>
          <p:cNvSpPr txBox="1"/>
          <p:nvPr/>
        </p:nvSpPr>
        <p:spPr>
          <a:xfrm>
            <a:off x="1139705" y="5619285"/>
            <a:ext cx="1955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He is smoking.</a:t>
            </a:r>
            <a:endParaRPr lang="vi-VN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700A9AD-14AB-4DAB-8CDD-537AF34E37BD}"/>
              </a:ext>
            </a:extLst>
          </p:cNvPr>
          <p:cNvSpPr txBox="1"/>
          <p:nvPr/>
        </p:nvSpPr>
        <p:spPr>
          <a:xfrm>
            <a:off x="5743313" y="5614053"/>
            <a:ext cx="22693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He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stops smoking</a:t>
            </a:r>
            <a:r>
              <a:rPr lang="en-US" dirty="0"/>
              <a:t>.</a:t>
            </a:r>
            <a:endParaRPr lang="vi-VN" dirty="0"/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A52D897B-9F91-4704-84A3-0933734979D8}"/>
              </a:ext>
            </a:extLst>
          </p:cNvPr>
          <p:cNvCxnSpPr/>
          <p:nvPr/>
        </p:nvCxnSpPr>
        <p:spPr>
          <a:xfrm>
            <a:off x="1366949" y="6596042"/>
            <a:ext cx="6912768" cy="0"/>
          </a:xfrm>
          <a:prstGeom prst="straightConnector1">
            <a:avLst/>
          </a:prstGeom>
          <a:ln w="38100"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DADC358B-97E8-435B-85AA-114D6E79548C}"/>
              </a:ext>
            </a:extLst>
          </p:cNvPr>
          <p:cNvSpPr/>
          <p:nvPr/>
        </p:nvSpPr>
        <p:spPr>
          <a:xfrm>
            <a:off x="1078917" y="6157106"/>
            <a:ext cx="3024336" cy="369333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mbria" panose="02040503050406030204" pitchFamily="18" charset="0"/>
              </a:rPr>
              <a:t>…smoking ….</a:t>
            </a:r>
            <a:endParaRPr lang="vi-VN" b="1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pic>
        <p:nvPicPr>
          <p:cNvPr id="20" name="Picture 4" descr="Kết quả hình ảnh cho stop">
            <a:extLst>
              <a:ext uri="{FF2B5EF4-FFF2-40B4-BE49-F238E27FC236}">
                <a16:creationId xmlns:a16="http://schemas.microsoft.com/office/drawing/2014/main" id="{E1F89D59-B1DF-4681-857B-3E23D84D8B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4395" y="5923416"/>
            <a:ext cx="836711" cy="836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4D3A0EB9-292D-40B8-84C0-FF7E33029481}"/>
              </a:ext>
            </a:extLst>
          </p:cNvPr>
          <p:cNvSpPr/>
          <p:nvPr/>
        </p:nvSpPr>
        <p:spPr>
          <a:xfrm>
            <a:off x="3768787" y="102492"/>
            <a:ext cx="215932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TO V</a:t>
            </a:r>
          </a:p>
          <a:p>
            <a:pPr algn="ctr"/>
            <a:r>
              <a:rPr lang="en-US" sz="2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V-ING</a:t>
            </a:r>
            <a:endParaRPr lang="vi-VN" sz="2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B1C07E3-5598-4ED2-B954-87C4867D9043}"/>
              </a:ext>
            </a:extLst>
          </p:cNvPr>
          <p:cNvSpPr/>
          <p:nvPr/>
        </p:nvSpPr>
        <p:spPr>
          <a:xfrm>
            <a:off x="3723967" y="194826"/>
            <a:ext cx="529075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+</a:t>
            </a:r>
            <a:endParaRPr lang="vi-VN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1DFEFF0-F550-4D79-BBB8-A3B2DEA0E48A}"/>
              </a:ext>
            </a:extLst>
          </p:cNvPr>
          <p:cNvSpPr/>
          <p:nvPr/>
        </p:nvSpPr>
        <p:spPr>
          <a:xfrm>
            <a:off x="5112360" y="182450"/>
            <a:ext cx="107031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?</a:t>
            </a:r>
            <a:endParaRPr lang="vi-VN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29" name="Picture 4" descr="Kết quả hình ảnh cho stop">
            <a:extLst>
              <a:ext uri="{FF2B5EF4-FFF2-40B4-BE49-F238E27FC236}">
                <a16:creationId xmlns:a16="http://schemas.microsoft.com/office/drawing/2014/main" id="{B835D24A-2D8F-4CB8-9C4A-511BCFAA25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2219" y="116632"/>
            <a:ext cx="783281" cy="783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4128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  <p:sndAc>
          <p:stSnd>
            <p:snd r:embed="rId2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0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 animBg="1"/>
      <p:bldP spid="13" grpId="0" animBg="1"/>
      <p:bldP spid="16" grpId="0"/>
      <p:bldP spid="17" grpId="0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>
            <a:extLst>
              <a:ext uri="{FF2B5EF4-FFF2-40B4-BE49-F238E27FC236}">
                <a16:creationId xmlns:a16="http://schemas.microsoft.com/office/drawing/2014/main" id="{C239B7B8-7584-44E1-8C65-E213774360DC}"/>
              </a:ext>
            </a:extLst>
          </p:cNvPr>
          <p:cNvGrpSpPr/>
          <p:nvPr/>
        </p:nvGrpSpPr>
        <p:grpSpPr>
          <a:xfrm rot="16200000">
            <a:off x="7948134" y="122718"/>
            <a:ext cx="1187624" cy="1196752"/>
            <a:chOff x="5615608" y="3284984"/>
            <a:chExt cx="3528392" cy="3562356"/>
          </a:xfrm>
        </p:grpSpPr>
        <p:pic>
          <p:nvPicPr>
            <p:cNvPr id="76" name="Picture 2" descr="Kết quả hình ảnh cho american english file second edition 2">
              <a:extLst>
                <a:ext uri="{FF2B5EF4-FFF2-40B4-BE49-F238E27FC236}">
                  <a16:creationId xmlns:a16="http://schemas.microsoft.com/office/drawing/2014/main" id="{81893235-7F7D-495B-BDE1-A541FF0ACDE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704" t="46850" b="1700"/>
            <a:stretch/>
          </p:blipFill>
          <p:spPr bwMode="auto">
            <a:xfrm rot="5400000">
              <a:off x="5623781" y="3327121"/>
              <a:ext cx="3512046" cy="35283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7764305C-DACE-4866-A8F9-5AFBEE2D6373}"/>
                </a:ext>
              </a:extLst>
            </p:cNvPr>
            <p:cNvSpPr/>
            <p:nvPr/>
          </p:nvSpPr>
          <p:spPr>
            <a:xfrm>
              <a:off x="6486038" y="3284984"/>
              <a:ext cx="432048" cy="30479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F46A3DC0-6F92-4DCC-BAF7-F93396D1ECA4}"/>
              </a:ext>
            </a:extLst>
          </p:cNvPr>
          <p:cNvGrpSpPr/>
          <p:nvPr/>
        </p:nvGrpSpPr>
        <p:grpSpPr>
          <a:xfrm rot="10800000">
            <a:off x="0" y="0"/>
            <a:ext cx="1187624" cy="1196752"/>
            <a:chOff x="5615608" y="3284984"/>
            <a:chExt cx="3528392" cy="3562356"/>
          </a:xfrm>
        </p:grpSpPr>
        <p:pic>
          <p:nvPicPr>
            <p:cNvPr id="71" name="Picture 2" descr="Kết quả hình ảnh cho american english file second edition 2">
              <a:extLst>
                <a:ext uri="{FF2B5EF4-FFF2-40B4-BE49-F238E27FC236}">
                  <a16:creationId xmlns:a16="http://schemas.microsoft.com/office/drawing/2014/main" id="{FA55FBD8-251E-4E90-A471-8988B0FAA45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704" t="46850" b="1700"/>
            <a:stretch/>
          </p:blipFill>
          <p:spPr bwMode="auto">
            <a:xfrm rot="5400000">
              <a:off x="5623781" y="3327121"/>
              <a:ext cx="3512046" cy="35283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6579C271-33FD-4647-A45B-4998009DEBC8}"/>
                </a:ext>
              </a:extLst>
            </p:cNvPr>
            <p:cNvSpPr/>
            <p:nvPr/>
          </p:nvSpPr>
          <p:spPr>
            <a:xfrm>
              <a:off x="6486038" y="3284984"/>
              <a:ext cx="432048" cy="30479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  <p:sp>
        <p:nvSpPr>
          <p:cNvPr id="73" name="Rectangle 2">
            <a:extLst>
              <a:ext uri="{FF2B5EF4-FFF2-40B4-BE49-F238E27FC236}">
                <a16:creationId xmlns:a16="http://schemas.microsoft.com/office/drawing/2014/main" id="{32691DE7-1703-41D4-988B-3E8543BAE1ED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127282"/>
            <a:ext cx="9144000" cy="1134357"/>
          </a:xfrm>
          <a:prstGeom prst="rect">
            <a:avLst/>
          </a:prstGeom>
          <a:solidFill>
            <a:schemeClr val="accent5">
              <a:lumMod val="40000"/>
              <a:lumOff val="60000"/>
              <a:alpha val="50000"/>
            </a:schemeClr>
          </a:solidFill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algn="ctr"/>
            <a:endParaRPr lang="en-US" altLang="vi-VN" sz="5400" b="0" kern="0" dirty="0">
              <a:latin typeface="Algerian" panose="04020705040A02060702" pitchFamily="82" charset="0"/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07D3529D-96D8-4E91-9BA9-B6ACBF850AAB}"/>
              </a:ext>
            </a:extLst>
          </p:cNvPr>
          <p:cNvSpPr/>
          <p:nvPr/>
        </p:nvSpPr>
        <p:spPr>
          <a:xfrm>
            <a:off x="-12531" y="1356343"/>
            <a:ext cx="9144001" cy="128441"/>
          </a:xfrm>
          <a:prstGeom prst="rect">
            <a:avLst/>
          </a:prstGeom>
          <a:solidFill>
            <a:schemeClr val="accent5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D3A0EB9-292D-40B8-84C0-FF7E33029481}"/>
              </a:ext>
            </a:extLst>
          </p:cNvPr>
          <p:cNvSpPr/>
          <p:nvPr/>
        </p:nvSpPr>
        <p:spPr>
          <a:xfrm>
            <a:off x="4597185" y="117233"/>
            <a:ext cx="2427695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TO V</a:t>
            </a:r>
          </a:p>
          <a:p>
            <a:pPr algn="ctr"/>
            <a:r>
              <a:rPr lang="en-US" sz="28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V-ING</a:t>
            </a:r>
            <a:endParaRPr lang="vi-VN" sz="2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B1C07E3-5598-4ED2-B954-87C4867D9043}"/>
              </a:ext>
            </a:extLst>
          </p:cNvPr>
          <p:cNvSpPr/>
          <p:nvPr/>
        </p:nvSpPr>
        <p:spPr>
          <a:xfrm>
            <a:off x="4546768" y="261957"/>
            <a:ext cx="529075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+</a:t>
            </a:r>
            <a:endParaRPr lang="vi-VN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1DFEFF0-F550-4D79-BBB8-A3B2DEA0E48A}"/>
              </a:ext>
            </a:extLst>
          </p:cNvPr>
          <p:cNvSpPr/>
          <p:nvPr/>
        </p:nvSpPr>
        <p:spPr>
          <a:xfrm>
            <a:off x="6165983" y="169623"/>
            <a:ext cx="107031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?</a:t>
            </a:r>
            <a:endParaRPr lang="vi-VN" sz="4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grpSp>
        <p:nvGrpSpPr>
          <p:cNvPr id="22" name="Group 3">
            <a:extLst>
              <a:ext uri="{FF2B5EF4-FFF2-40B4-BE49-F238E27FC236}">
                <a16:creationId xmlns:a16="http://schemas.microsoft.com/office/drawing/2014/main" id="{082AC167-071F-4D71-9325-D3C6EBE59890}"/>
              </a:ext>
            </a:extLst>
          </p:cNvPr>
          <p:cNvGrpSpPr>
            <a:grpSpLocks/>
          </p:cNvGrpSpPr>
          <p:nvPr/>
        </p:nvGrpSpPr>
        <p:grpSpPr bwMode="auto">
          <a:xfrm>
            <a:off x="2242678" y="171872"/>
            <a:ext cx="1860575" cy="520824"/>
            <a:chOff x="845" y="1339"/>
            <a:chExt cx="1086" cy="304"/>
          </a:xfrm>
        </p:grpSpPr>
        <p:sp>
          <p:nvSpPr>
            <p:cNvPr id="23" name="Freeform 4">
              <a:extLst>
                <a:ext uri="{FF2B5EF4-FFF2-40B4-BE49-F238E27FC236}">
                  <a16:creationId xmlns:a16="http://schemas.microsoft.com/office/drawing/2014/main" id="{B037D4F4-E534-453E-89CE-DFB0382EB14E}"/>
                </a:ext>
              </a:extLst>
            </p:cNvPr>
            <p:cNvSpPr>
              <a:spLocks/>
            </p:cNvSpPr>
            <p:nvPr/>
          </p:nvSpPr>
          <p:spPr bwMode="gray">
            <a:xfrm>
              <a:off x="909" y="1514"/>
              <a:ext cx="958" cy="129"/>
            </a:xfrm>
            <a:custGeom>
              <a:avLst/>
              <a:gdLst>
                <a:gd name="T0" fmla="*/ 1120 w 1120"/>
                <a:gd name="T1" fmla="*/ 252 h 252"/>
                <a:gd name="T2" fmla="*/ 1116 w 1120"/>
                <a:gd name="T3" fmla="*/ 250 h 252"/>
                <a:gd name="T4" fmla="*/ 1100 w 1120"/>
                <a:gd name="T5" fmla="*/ 246 h 252"/>
                <a:gd name="T6" fmla="*/ 1074 w 1120"/>
                <a:gd name="T7" fmla="*/ 240 h 252"/>
                <a:gd name="T8" fmla="*/ 1038 w 1120"/>
                <a:gd name="T9" fmla="*/ 232 h 252"/>
                <a:gd name="T10" fmla="*/ 992 w 1120"/>
                <a:gd name="T11" fmla="*/ 222 h 252"/>
                <a:gd name="T12" fmla="*/ 938 w 1120"/>
                <a:gd name="T13" fmla="*/ 212 h 252"/>
                <a:gd name="T14" fmla="*/ 876 w 1120"/>
                <a:gd name="T15" fmla="*/ 204 h 252"/>
                <a:gd name="T16" fmla="*/ 806 w 1120"/>
                <a:gd name="T17" fmla="*/ 196 h 252"/>
                <a:gd name="T18" fmla="*/ 730 w 1120"/>
                <a:gd name="T19" fmla="*/ 190 h 252"/>
                <a:gd name="T20" fmla="*/ 646 w 1120"/>
                <a:gd name="T21" fmla="*/ 184 h 252"/>
                <a:gd name="T22" fmla="*/ 556 w 1120"/>
                <a:gd name="T23" fmla="*/ 184 h 252"/>
                <a:gd name="T24" fmla="*/ 466 w 1120"/>
                <a:gd name="T25" fmla="*/ 184 h 252"/>
                <a:gd name="T26" fmla="*/ 384 w 1120"/>
                <a:gd name="T27" fmla="*/ 190 h 252"/>
                <a:gd name="T28" fmla="*/ 308 w 1120"/>
                <a:gd name="T29" fmla="*/ 196 h 252"/>
                <a:gd name="T30" fmla="*/ 238 w 1120"/>
                <a:gd name="T31" fmla="*/ 204 h 252"/>
                <a:gd name="T32" fmla="*/ 178 w 1120"/>
                <a:gd name="T33" fmla="*/ 212 h 252"/>
                <a:gd name="T34" fmla="*/ 126 w 1120"/>
                <a:gd name="T35" fmla="*/ 222 h 252"/>
                <a:gd name="T36" fmla="*/ 82 w 1120"/>
                <a:gd name="T37" fmla="*/ 232 h 252"/>
                <a:gd name="T38" fmla="*/ 46 w 1120"/>
                <a:gd name="T39" fmla="*/ 240 h 252"/>
                <a:gd name="T40" fmla="*/ 20 w 1120"/>
                <a:gd name="T41" fmla="*/ 246 h 252"/>
                <a:gd name="T42" fmla="*/ 6 w 1120"/>
                <a:gd name="T43" fmla="*/ 250 h 252"/>
                <a:gd name="T44" fmla="*/ 0 w 1120"/>
                <a:gd name="T45" fmla="*/ 252 h 252"/>
                <a:gd name="T46" fmla="*/ 0 w 1120"/>
                <a:gd name="T47" fmla="*/ 62 h 252"/>
                <a:gd name="T48" fmla="*/ 560 w 1120"/>
                <a:gd name="T49" fmla="*/ 0 h 252"/>
                <a:gd name="T50" fmla="*/ 1120 w 1120"/>
                <a:gd name="T51" fmla="*/ 62 h 252"/>
                <a:gd name="T52" fmla="*/ 1120 w 1120"/>
                <a:gd name="T53" fmla="*/ 252 h 252"/>
                <a:gd name="T54" fmla="*/ 1120 w 1120"/>
                <a:gd name="T55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F590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vi-VN"/>
            </a:p>
          </p:txBody>
        </p:sp>
        <p:sp>
          <p:nvSpPr>
            <p:cNvPr id="24" name="Rectangle 5">
              <a:extLst>
                <a:ext uri="{FF2B5EF4-FFF2-40B4-BE49-F238E27FC236}">
                  <a16:creationId xmlns:a16="http://schemas.microsoft.com/office/drawing/2014/main" id="{4B069B97-8C66-4D32-9242-FD17B20FBCD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845" y="1339"/>
              <a:ext cx="1086" cy="267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r>
                <a:rPr lang="en-US" altLang="vi-VN" sz="2800" dirty="0">
                  <a:solidFill>
                    <a:srgbClr val="000000"/>
                  </a:solidFill>
                  <a:latin typeface="Script MT Bold" panose="03040602040607080904" pitchFamily="66" charset="0"/>
                  <a:cs typeface="Arial" panose="020B0604020202020204" pitchFamily="34" charset="0"/>
                </a:rPr>
                <a:t>remember</a:t>
              </a:r>
              <a:endParaRPr lang="vi-VN" altLang="vi-VN" sz="280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25" name="Group 6">
            <a:extLst>
              <a:ext uri="{FF2B5EF4-FFF2-40B4-BE49-F238E27FC236}">
                <a16:creationId xmlns:a16="http://schemas.microsoft.com/office/drawing/2014/main" id="{DC61A67A-76A8-466C-9FE0-EE269EFC1A0D}"/>
              </a:ext>
            </a:extLst>
          </p:cNvPr>
          <p:cNvGrpSpPr>
            <a:grpSpLocks/>
          </p:cNvGrpSpPr>
          <p:nvPr/>
        </p:nvGrpSpPr>
        <p:grpSpPr bwMode="auto">
          <a:xfrm>
            <a:off x="2256479" y="765516"/>
            <a:ext cx="1846774" cy="516961"/>
            <a:chOff x="816" y="2304"/>
            <a:chExt cx="1440" cy="448"/>
          </a:xfrm>
        </p:grpSpPr>
        <p:sp>
          <p:nvSpPr>
            <p:cNvPr id="26" name="Freeform 7">
              <a:extLst>
                <a:ext uri="{FF2B5EF4-FFF2-40B4-BE49-F238E27FC236}">
                  <a16:creationId xmlns:a16="http://schemas.microsoft.com/office/drawing/2014/main" id="{13D8CDBB-DA7E-447A-8B95-5779F1560B94}"/>
                </a:ext>
              </a:extLst>
            </p:cNvPr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1120 w 1120"/>
                <a:gd name="T1" fmla="*/ 252 h 252"/>
                <a:gd name="T2" fmla="*/ 1116 w 1120"/>
                <a:gd name="T3" fmla="*/ 250 h 252"/>
                <a:gd name="T4" fmla="*/ 1100 w 1120"/>
                <a:gd name="T5" fmla="*/ 246 h 252"/>
                <a:gd name="T6" fmla="*/ 1074 w 1120"/>
                <a:gd name="T7" fmla="*/ 240 h 252"/>
                <a:gd name="T8" fmla="*/ 1038 w 1120"/>
                <a:gd name="T9" fmla="*/ 232 h 252"/>
                <a:gd name="T10" fmla="*/ 992 w 1120"/>
                <a:gd name="T11" fmla="*/ 222 h 252"/>
                <a:gd name="T12" fmla="*/ 938 w 1120"/>
                <a:gd name="T13" fmla="*/ 212 h 252"/>
                <a:gd name="T14" fmla="*/ 876 w 1120"/>
                <a:gd name="T15" fmla="*/ 204 h 252"/>
                <a:gd name="T16" fmla="*/ 806 w 1120"/>
                <a:gd name="T17" fmla="*/ 196 h 252"/>
                <a:gd name="T18" fmla="*/ 730 w 1120"/>
                <a:gd name="T19" fmla="*/ 190 h 252"/>
                <a:gd name="T20" fmla="*/ 646 w 1120"/>
                <a:gd name="T21" fmla="*/ 184 h 252"/>
                <a:gd name="T22" fmla="*/ 556 w 1120"/>
                <a:gd name="T23" fmla="*/ 184 h 252"/>
                <a:gd name="T24" fmla="*/ 466 w 1120"/>
                <a:gd name="T25" fmla="*/ 184 h 252"/>
                <a:gd name="T26" fmla="*/ 384 w 1120"/>
                <a:gd name="T27" fmla="*/ 190 h 252"/>
                <a:gd name="T28" fmla="*/ 308 w 1120"/>
                <a:gd name="T29" fmla="*/ 196 h 252"/>
                <a:gd name="T30" fmla="*/ 238 w 1120"/>
                <a:gd name="T31" fmla="*/ 204 h 252"/>
                <a:gd name="T32" fmla="*/ 178 w 1120"/>
                <a:gd name="T33" fmla="*/ 212 h 252"/>
                <a:gd name="T34" fmla="*/ 126 w 1120"/>
                <a:gd name="T35" fmla="*/ 222 h 252"/>
                <a:gd name="T36" fmla="*/ 82 w 1120"/>
                <a:gd name="T37" fmla="*/ 232 h 252"/>
                <a:gd name="T38" fmla="*/ 46 w 1120"/>
                <a:gd name="T39" fmla="*/ 240 h 252"/>
                <a:gd name="T40" fmla="*/ 20 w 1120"/>
                <a:gd name="T41" fmla="*/ 246 h 252"/>
                <a:gd name="T42" fmla="*/ 6 w 1120"/>
                <a:gd name="T43" fmla="*/ 250 h 252"/>
                <a:gd name="T44" fmla="*/ 0 w 1120"/>
                <a:gd name="T45" fmla="*/ 252 h 252"/>
                <a:gd name="T46" fmla="*/ 0 w 1120"/>
                <a:gd name="T47" fmla="*/ 62 h 252"/>
                <a:gd name="T48" fmla="*/ 560 w 1120"/>
                <a:gd name="T49" fmla="*/ 0 h 252"/>
                <a:gd name="T50" fmla="*/ 1120 w 1120"/>
                <a:gd name="T51" fmla="*/ 62 h 252"/>
                <a:gd name="T52" fmla="*/ 1120 w 1120"/>
                <a:gd name="T53" fmla="*/ 252 h 252"/>
                <a:gd name="T54" fmla="*/ 1120 w 1120"/>
                <a:gd name="T55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F590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vi-VN"/>
            </a:p>
          </p:txBody>
        </p:sp>
        <p:sp>
          <p:nvSpPr>
            <p:cNvPr id="29" name="Rectangle 8">
              <a:extLst>
                <a:ext uri="{FF2B5EF4-FFF2-40B4-BE49-F238E27FC236}">
                  <a16:creationId xmlns:a16="http://schemas.microsoft.com/office/drawing/2014/main" id="{DB16C913-4DFF-48D2-A685-86A05EF7F89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tint val="51373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r>
                <a:rPr lang="en-US" altLang="vi-VN" sz="2800" dirty="0">
                  <a:solidFill>
                    <a:srgbClr val="000000"/>
                  </a:solidFill>
                  <a:latin typeface="Script MT Bold" panose="03040602040607080904" pitchFamily="66" charset="0"/>
                  <a:cs typeface="Arial" panose="020B0604020202020204" pitchFamily="34" charset="0"/>
                </a:rPr>
                <a:t>forget</a:t>
              </a:r>
              <a:endParaRPr lang="vi-VN" altLang="vi-VN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Arial" panose="020B0604020202020204" pitchFamily="34" charset="0"/>
              </a:endParaRPr>
            </a:p>
          </p:txBody>
        </p: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CDCEB91D-2D8A-4F28-8D17-0C4152A40C91}"/>
              </a:ext>
            </a:extLst>
          </p:cNvPr>
          <p:cNvCxnSpPr>
            <a:cxnSpLocks/>
          </p:cNvCxnSpPr>
          <p:nvPr/>
        </p:nvCxnSpPr>
        <p:spPr>
          <a:xfrm>
            <a:off x="395536" y="2937138"/>
            <a:ext cx="3487267" cy="0"/>
          </a:xfrm>
          <a:prstGeom prst="straightConnector1">
            <a:avLst/>
          </a:prstGeom>
          <a:ln w="38100"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EC8B5A85-BCDC-42D1-BB37-0F942D49572D}"/>
              </a:ext>
            </a:extLst>
          </p:cNvPr>
          <p:cNvSpPr txBox="1"/>
          <p:nvPr/>
        </p:nvSpPr>
        <p:spPr>
          <a:xfrm>
            <a:off x="431522" y="3153162"/>
            <a:ext cx="3240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I </a:t>
            </a:r>
            <a:r>
              <a:rPr lang="en-US" sz="2000" b="1" dirty="0">
                <a:solidFill>
                  <a:schemeClr val="accent1"/>
                </a:solidFill>
              </a:rPr>
              <a:t>remember locking </a:t>
            </a:r>
            <a:r>
              <a:rPr lang="en-US" sz="2000" dirty="0"/>
              <a:t>the door before leaving home.</a:t>
            </a:r>
            <a:endParaRPr lang="vi-VN" sz="2000" dirty="0"/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7396969B-B01E-4BE1-9705-47F766F9DEE8}"/>
              </a:ext>
            </a:extLst>
          </p:cNvPr>
          <p:cNvCxnSpPr>
            <a:cxnSpLocks/>
          </p:cNvCxnSpPr>
          <p:nvPr/>
        </p:nvCxnSpPr>
        <p:spPr>
          <a:xfrm>
            <a:off x="4957505" y="2925560"/>
            <a:ext cx="3487267" cy="0"/>
          </a:xfrm>
          <a:prstGeom prst="straightConnector1">
            <a:avLst/>
          </a:prstGeom>
          <a:ln w="38100"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2468" name="Picture 4" descr="Kết quả hình ảnh cho lock">
            <a:extLst>
              <a:ext uri="{FF2B5EF4-FFF2-40B4-BE49-F238E27FC236}">
                <a16:creationId xmlns:a16="http://schemas.microsoft.com/office/drawing/2014/main" id="{0032859D-A399-431F-B994-2E04270C4E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228" y="2450622"/>
            <a:ext cx="486518" cy="486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470" name="Picture 6" descr="Kết quả hình ảnh cho go to work cartoon">
            <a:extLst>
              <a:ext uri="{FF2B5EF4-FFF2-40B4-BE49-F238E27FC236}">
                <a16:creationId xmlns:a16="http://schemas.microsoft.com/office/drawing/2014/main" id="{5B40F6E7-04B0-4C93-A3B5-FE60521A04A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7" r="24013"/>
          <a:stretch/>
        </p:blipFill>
        <p:spPr bwMode="auto">
          <a:xfrm>
            <a:off x="1649081" y="2040032"/>
            <a:ext cx="805242" cy="863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4F79FFF-DBE2-4B1B-9C36-B116F9B670CF}"/>
              </a:ext>
            </a:extLst>
          </p:cNvPr>
          <p:cNvSpPr txBox="1"/>
          <p:nvPr/>
        </p:nvSpPr>
        <p:spPr>
          <a:xfrm>
            <a:off x="395536" y="2383141"/>
            <a:ext cx="1165596" cy="369332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US" dirty="0"/>
              <a:t>lock door </a:t>
            </a:r>
            <a:endParaRPr lang="vi-VN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3536C26-1230-4B83-808E-A3A451DD5478}"/>
              </a:ext>
            </a:extLst>
          </p:cNvPr>
          <p:cNvSpPr txBox="1"/>
          <p:nvPr/>
        </p:nvSpPr>
        <p:spPr>
          <a:xfrm>
            <a:off x="1324793" y="1932750"/>
            <a:ext cx="1628752" cy="594527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969045"/>
              </a:avLst>
            </a:prstTxWarp>
            <a:spAutoFit/>
          </a:bodyPr>
          <a:lstStyle/>
          <a:p>
            <a:pPr algn="ctr"/>
            <a:r>
              <a:rPr lang="en-US" dirty="0"/>
              <a:t>leave home</a:t>
            </a:r>
            <a:endParaRPr lang="vi-VN" dirty="0"/>
          </a:p>
        </p:txBody>
      </p:sp>
      <p:sp>
        <p:nvSpPr>
          <p:cNvPr id="14" name="Thought Bubble: Cloud 13">
            <a:extLst>
              <a:ext uri="{FF2B5EF4-FFF2-40B4-BE49-F238E27FC236}">
                <a16:creationId xmlns:a16="http://schemas.microsoft.com/office/drawing/2014/main" id="{B877C76C-19CA-4E07-AF06-89E55584B685}"/>
              </a:ext>
            </a:extLst>
          </p:cNvPr>
          <p:cNvSpPr/>
          <p:nvPr/>
        </p:nvSpPr>
        <p:spPr>
          <a:xfrm>
            <a:off x="2870230" y="2289070"/>
            <a:ext cx="1012572" cy="480153"/>
          </a:xfrm>
          <a:prstGeom prst="cloudCallout">
            <a:avLst>
              <a:gd name="adj1" fmla="val -71279"/>
              <a:gd name="adj2" fmla="val 7515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vi-VN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094608E-EC50-47BC-912E-281813ACADA9}"/>
              </a:ext>
            </a:extLst>
          </p:cNvPr>
          <p:cNvSpPr txBox="1"/>
          <p:nvPr/>
        </p:nvSpPr>
        <p:spPr>
          <a:xfrm>
            <a:off x="2632635" y="2162483"/>
            <a:ext cx="1628752" cy="594527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969045"/>
              </a:avLst>
            </a:prstTxWarp>
            <a:spAutoFit/>
          </a:bodyPr>
          <a:lstStyle/>
          <a:p>
            <a:pPr algn="ctr"/>
            <a:r>
              <a:rPr lang="en-US" dirty="0"/>
              <a:t>remember</a:t>
            </a:r>
            <a:endParaRPr lang="vi-VN" dirty="0"/>
          </a:p>
        </p:txBody>
      </p:sp>
      <p:pic>
        <p:nvPicPr>
          <p:cNvPr id="40" name="Picture 4" descr="Kết quả hình ảnh cho lock">
            <a:extLst>
              <a:ext uri="{FF2B5EF4-FFF2-40B4-BE49-F238E27FC236}">
                <a16:creationId xmlns:a16="http://schemas.microsoft.com/office/drawing/2014/main" id="{2D2845B0-ECE1-48AA-BB79-38F983E9EA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2274" y="2370859"/>
            <a:ext cx="329443" cy="329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640BAB02-DAEA-4278-9082-0AA5287443C4}"/>
              </a:ext>
            </a:extLst>
          </p:cNvPr>
          <p:cNvSpPr txBox="1"/>
          <p:nvPr/>
        </p:nvSpPr>
        <p:spPr>
          <a:xfrm>
            <a:off x="4949978" y="3153162"/>
            <a:ext cx="34872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</a:rPr>
              <a:t>Remember to lock </a:t>
            </a:r>
            <a:r>
              <a:rPr lang="en-US" sz="2000" dirty="0"/>
              <a:t>the door before you leave home.</a:t>
            </a:r>
            <a:endParaRPr lang="vi-VN" sz="2000" dirty="0"/>
          </a:p>
        </p:txBody>
      </p:sp>
      <p:sp>
        <p:nvSpPr>
          <p:cNvPr id="42" name="Thought Bubble: Cloud 41">
            <a:extLst>
              <a:ext uri="{FF2B5EF4-FFF2-40B4-BE49-F238E27FC236}">
                <a16:creationId xmlns:a16="http://schemas.microsoft.com/office/drawing/2014/main" id="{1D1A4ACE-F2E7-47E0-A476-6B4885AAA47A}"/>
              </a:ext>
            </a:extLst>
          </p:cNvPr>
          <p:cNvSpPr/>
          <p:nvPr/>
        </p:nvSpPr>
        <p:spPr>
          <a:xfrm>
            <a:off x="4981043" y="2271637"/>
            <a:ext cx="1012572" cy="480153"/>
          </a:xfrm>
          <a:prstGeom prst="cloudCallout">
            <a:avLst>
              <a:gd name="adj1" fmla="val -71279"/>
              <a:gd name="adj2" fmla="val 7515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vi-VN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83A0CF1-941D-432D-AE66-3FE9142A2184}"/>
              </a:ext>
            </a:extLst>
          </p:cNvPr>
          <p:cNvSpPr txBox="1"/>
          <p:nvPr/>
        </p:nvSpPr>
        <p:spPr>
          <a:xfrm>
            <a:off x="4743448" y="2145050"/>
            <a:ext cx="1628752" cy="594527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969045"/>
              </a:avLst>
            </a:prstTxWarp>
            <a:spAutoFit/>
          </a:bodyPr>
          <a:lstStyle/>
          <a:p>
            <a:pPr algn="ctr"/>
            <a:r>
              <a:rPr lang="en-US" dirty="0"/>
              <a:t>remember</a:t>
            </a:r>
            <a:endParaRPr lang="vi-VN" dirty="0"/>
          </a:p>
        </p:txBody>
      </p:sp>
      <p:pic>
        <p:nvPicPr>
          <p:cNvPr id="44" name="Picture 4" descr="Kết quả hình ảnh cho lock">
            <a:extLst>
              <a:ext uri="{FF2B5EF4-FFF2-40B4-BE49-F238E27FC236}">
                <a16:creationId xmlns:a16="http://schemas.microsoft.com/office/drawing/2014/main" id="{240B8FF8-5AF2-4DA9-8D49-B83662AD9F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2607" y="2332299"/>
            <a:ext cx="329443" cy="329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4" descr="Kết quả hình ảnh cho lock">
            <a:extLst>
              <a:ext uri="{FF2B5EF4-FFF2-40B4-BE49-F238E27FC236}">
                <a16:creationId xmlns:a16="http://schemas.microsoft.com/office/drawing/2014/main" id="{897C03D0-65C1-4019-8C10-E353FFC146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8408" y="2428555"/>
            <a:ext cx="486518" cy="486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E07B195C-524B-4EF0-9B62-6384F0AC43D6}"/>
              </a:ext>
            </a:extLst>
          </p:cNvPr>
          <p:cNvSpPr txBox="1"/>
          <p:nvPr/>
        </p:nvSpPr>
        <p:spPr>
          <a:xfrm>
            <a:off x="6214716" y="2361074"/>
            <a:ext cx="1165596" cy="369332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US" dirty="0"/>
              <a:t>lock door </a:t>
            </a:r>
            <a:endParaRPr lang="vi-VN" dirty="0"/>
          </a:p>
        </p:txBody>
      </p:sp>
      <p:pic>
        <p:nvPicPr>
          <p:cNvPr id="47" name="Picture 6" descr="Kết quả hình ảnh cho go to work cartoon">
            <a:extLst>
              <a:ext uri="{FF2B5EF4-FFF2-40B4-BE49-F238E27FC236}">
                <a16:creationId xmlns:a16="http://schemas.microsoft.com/office/drawing/2014/main" id="{0573F819-DE3C-4672-A515-D99159480E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7" r="24013"/>
          <a:stretch/>
        </p:blipFill>
        <p:spPr bwMode="auto">
          <a:xfrm>
            <a:off x="7588016" y="2036308"/>
            <a:ext cx="805242" cy="863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A77E286B-D2EB-42BB-A2C2-DB95F540891B}"/>
              </a:ext>
            </a:extLst>
          </p:cNvPr>
          <p:cNvSpPr txBox="1"/>
          <p:nvPr/>
        </p:nvSpPr>
        <p:spPr>
          <a:xfrm>
            <a:off x="7263728" y="1929026"/>
            <a:ext cx="1628752" cy="594527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969045"/>
              </a:avLst>
            </a:prstTxWarp>
            <a:spAutoFit/>
          </a:bodyPr>
          <a:lstStyle/>
          <a:p>
            <a:pPr algn="ctr"/>
            <a:r>
              <a:rPr lang="en-US" dirty="0"/>
              <a:t>leave home</a:t>
            </a:r>
            <a:endParaRPr lang="vi-VN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B38ECDF-851F-4AA1-8D49-C888459AB1D6}"/>
              </a:ext>
            </a:extLst>
          </p:cNvPr>
          <p:cNvSpPr txBox="1"/>
          <p:nvPr/>
        </p:nvSpPr>
        <p:spPr>
          <a:xfrm>
            <a:off x="518989" y="6186257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I 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</a:rPr>
              <a:t>forget mailing </a:t>
            </a:r>
            <a:r>
              <a:rPr lang="en-US" sz="2000" dirty="0"/>
              <a:t>the letter.</a:t>
            </a:r>
            <a:endParaRPr lang="vi-VN" sz="20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91A2A65-5FB8-43D9-90C8-A6E80CFD2C3A}"/>
              </a:ext>
            </a:extLst>
          </p:cNvPr>
          <p:cNvSpPr txBox="1"/>
          <p:nvPr/>
        </p:nvSpPr>
        <p:spPr>
          <a:xfrm>
            <a:off x="5076470" y="6186257"/>
            <a:ext cx="34872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I 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</a:rPr>
              <a:t>forget to mail </a:t>
            </a:r>
            <a:r>
              <a:rPr lang="en-US" sz="2000" dirty="0"/>
              <a:t>the letter for my mom.</a:t>
            </a:r>
            <a:endParaRPr lang="vi-VN" sz="2000" dirty="0"/>
          </a:p>
        </p:txBody>
      </p: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34BA865C-1F31-4038-8259-C749234F6233}"/>
              </a:ext>
            </a:extLst>
          </p:cNvPr>
          <p:cNvCxnSpPr>
            <a:cxnSpLocks/>
          </p:cNvCxnSpPr>
          <p:nvPr/>
        </p:nvCxnSpPr>
        <p:spPr>
          <a:xfrm>
            <a:off x="395536" y="5960858"/>
            <a:ext cx="3487267" cy="0"/>
          </a:xfrm>
          <a:prstGeom prst="straightConnector1">
            <a:avLst/>
          </a:prstGeom>
          <a:ln w="38100"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D7BCE67E-5997-49F9-B516-8E1BA0BAA3C6}"/>
              </a:ext>
            </a:extLst>
          </p:cNvPr>
          <p:cNvCxnSpPr>
            <a:cxnSpLocks/>
          </p:cNvCxnSpPr>
          <p:nvPr/>
        </p:nvCxnSpPr>
        <p:spPr>
          <a:xfrm>
            <a:off x="4957505" y="5949280"/>
            <a:ext cx="3487267" cy="0"/>
          </a:xfrm>
          <a:prstGeom prst="straightConnector1">
            <a:avLst/>
          </a:prstGeom>
          <a:ln w="38100"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4" name="Picture 33">
            <a:extLst>
              <a:ext uri="{FF2B5EF4-FFF2-40B4-BE49-F238E27FC236}">
                <a16:creationId xmlns:a16="http://schemas.microsoft.com/office/drawing/2014/main" id="{A016DB30-9340-492E-8563-241C379C1EA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988" y="4976914"/>
            <a:ext cx="1042143" cy="944994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2BCF79BD-F989-4D99-A46E-6524263CB953}"/>
              </a:ext>
            </a:extLst>
          </p:cNvPr>
          <p:cNvSpPr txBox="1"/>
          <p:nvPr/>
        </p:nvSpPr>
        <p:spPr>
          <a:xfrm>
            <a:off x="2329333" y="4679650"/>
            <a:ext cx="1649315" cy="594527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969045"/>
              </a:avLst>
            </a:prstTxWarp>
            <a:spAutoFit/>
          </a:bodyPr>
          <a:lstStyle/>
          <a:p>
            <a:pPr algn="ctr"/>
            <a:r>
              <a:rPr lang="en-US" dirty="0"/>
              <a:t>forget</a:t>
            </a:r>
            <a:endParaRPr lang="vi-VN" dirty="0"/>
          </a:p>
        </p:txBody>
      </p:sp>
      <p:sp>
        <p:nvSpPr>
          <p:cNvPr id="57" name="Thought Bubble: Cloud 56">
            <a:extLst>
              <a:ext uri="{FF2B5EF4-FFF2-40B4-BE49-F238E27FC236}">
                <a16:creationId xmlns:a16="http://schemas.microsoft.com/office/drawing/2014/main" id="{F68ADE9B-66E4-4E1C-B4C8-CCCA776C12B9}"/>
              </a:ext>
            </a:extLst>
          </p:cNvPr>
          <p:cNvSpPr/>
          <p:nvPr/>
        </p:nvSpPr>
        <p:spPr>
          <a:xfrm>
            <a:off x="2352325" y="4856820"/>
            <a:ext cx="1319557" cy="746738"/>
          </a:xfrm>
          <a:prstGeom prst="cloudCallout">
            <a:avLst>
              <a:gd name="adj1" fmla="val -38983"/>
              <a:gd name="adj2" fmla="val 7214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vi-VN" sz="14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E10CE26-AE6F-4008-AFAD-3A85A752150B}"/>
              </a:ext>
            </a:extLst>
          </p:cNvPr>
          <p:cNvSpPr txBox="1"/>
          <p:nvPr/>
        </p:nvSpPr>
        <p:spPr>
          <a:xfrm>
            <a:off x="2365490" y="4976913"/>
            <a:ext cx="1314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Bradley Hand ITC" panose="03070402050302030203" pitchFamily="66" charset="0"/>
              </a:rPr>
              <a:t>Did I mail the letter ???</a:t>
            </a:r>
            <a:endParaRPr lang="vi-VN" sz="1400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E027261-4FE4-42B8-8C9A-4E1BDAF21854}"/>
              </a:ext>
            </a:extLst>
          </p:cNvPr>
          <p:cNvSpPr txBox="1"/>
          <p:nvPr/>
        </p:nvSpPr>
        <p:spPr>
          <a:xfrm>
            <a:off x="117829" y="4925366"/>
            <a:ext cx="1649315" cy="594527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969045"/>
              </a:avLst>
            </a:prstTxWarp>
            <a:spAutoFit/>
          </a:bodyPr>
          <a:lstStyle/>
          <a:p>
            <a:pPr algn="ctr"/>
            <a:r>
              <a:rPr lang="en-US" dirty="0"/>
              <a:t>mail letter</a:t>
            </a:r>
            <a:endParaRPr lang="vi-VN" dirty="0"/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5F8DF52C-1B0B-4CB8-8764-7051CA699A2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4911535"/>
            <a:ext cx="1012573" cy="1012573"/>
          </a:xfrm>
          <a:prstGeom prst="rect">
            <a:avLst/>
          </a:prstGeom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id="{8D76D087-A868-4D60-A210-BF6643E75F1F}"/>
              </a:ext>
            </a:extLst>
          </p:cNvPr>
          <p:cNvSpPr txBox="1"/>
          <p:nvPr/>
        </p:nvSpPr>
        <p:spPr>
          <a:xfrm>
            <a:off x="4724615" y="4496368"/>
            <a:ext cx="145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Bradley Hand ITC" panose="03070402050302030203" pitchFamily="66" charset="0"/>
              </a:rPr>
              <a:t>Remember to mail the letter !!</a:t>
            </a:r>
            <a:endParaRPr lang="vi-VN" sz="1400" dirty="0"/>
          </a:p>
        </p:txBody>
      </p:sp>
      <p:sp>
        <p:nvSpPr>
          <p:cNvPr id="64" name="Thought Bubble: Cloud 63">
            <a:extLst>
              <a:ext uri="{FF2B5EF4-FFF2-40B4-BE49-F238E27FC236}">
                <a16:creationId xmlns:a16="http://schemas.microsoft.com/office/drawing/2014/main" id="{AD26E188-298F-40F9-B926-53F5FF19BEB0}"/>
              </a:ext>
            </a:extLst>
          </p:cNvPr>
          <p:cNvSpPr/>
          <p:nvPr/>
        </p:nvSpPr>
        <p:spPr>
          <a:xfrm>
            <a:off x="6084168" y="4828484"/>
            <a:ext cx="1054802" cy="823533"/>
          </a:xfrm>
          <a:prstGeom prst="cloudCallout">
            <a:avLst>
              <a:gd name="adj1" fmla="val -38983"/>
              <a:gd name="adj2" fmla="val 7214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vi-VN" sz="1400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1F793621-59DA-4368-AF87-C2F722E3ACC9}"/>
              </a:ext>
            </a:extLst>
          </p:cNvPr>
          <p:cNvSpPr txBox="1"/>
          <p:nvPr/>
        </p:nvSpPr>
        <p:spPr>
          <a:xfrm>
            <a:off x="6036992" y="4911535"/>
            <a:ext cx="112796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Bradley Hand ITC" panose="03070402050302030203" pitchFamily="66" charset="0"/>
              </a:rPr>
              <a:t>What did Mom say ???</a:t>
            </a:r>
            <a:endParaRPr lang="vi-VN" sz="14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5E68A68E-2B40-42B9-8468-D8C478CB6B52}"/>
              </a:ext>
            </a:extLst>
          </p:cNvPr>
          <p:cNvSpPr txBox="1"/>
          <p:nvPr/>
        </p:nvSpPr>
        <p:spPr>
          <a:xfrm>
            <a:off x="5724128" y="4703291"/>
            <a:ext cx="1649315" cy="594527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969045"/>
              </a:avLst>
            </a:prstTxWarp>
            <a:spAutoFit/>
          </a:bodyPr>
          <a:lstStyle/>
          <a:p>
            <a:pPr algn="ctr"/>
            <a:r>
              <a:rPr lang="en-US" dirty="0"/>
              <a:t>forget</a:t>
            </a:r>
            <a:endParaRPr lang="vi-VN" dirty="0"/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31B16F74-3F9B-48D9-A725-4CBACAEF085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8907" y="5126730"/>
            <a:ext cx="848337" cy="769255"/>
          </a:xfrm>
          <a:prstGeom prst="rect">
            <a:avLst/>
          </a:prstGeom>
        </p:spPr>
      </p:pic>
      <p:sp>
        <p:nvSpPr>
          <p:cNvPr id="68" name="TextBox 67">
            <a:extLst>
              <a:ext uri="{FF2B5EF4-FFF2-40B4-BE49-F238E27FC236}">
                <a16:creationId xmlns:a16="http://schemas.microsoft.com/office/drawing/2014/main" id="{254CF958-9556-4DD9-9046-AE8AA8BCBB3A}"/>
              </a:ext>
            </a:extLst>
          </p:cNvPr>
          <p:cNvSpPr txBox="1"/>
          <p:nvPr/>
        </p:nvSpPr>
        <p:spPr>
          <a:xfrm>
            <a:off x="7210978" y="5000554"/>
            <a:ext cx="1649315" cy="594527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969045"/>
              </a:avLst>
            </a:prstTxWarp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</a:rPr>
              <a:t>mail letter</a:t>
            </a:r>
            <a:endParaRPr lang="vi-VN" dirty="0">
              <a:solidFill>
                <a:schemeClr val="bg2"/>
              </a:solidFill>
            </a:endParaRPr>
          </a:p>
        </p:txBody>
      </p:sp>
      <p:pic>
        <p:nvPicPr>
          <p:cNvPr id="62476" name="Picture 12" descr="Hình ảnh có liên quan">
            <a:extLst>
              <a:ext uri="{FF2B5EF4-FFF2-40B4-BE49-F238E27FC236}">
                <a16:creationId xmlns:a16="http://schemas.microsoft.com/office/drawing/2014/main" id="{2A3D4681-0F1F-439E-BA5D-60618CC5E4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894" y="5121102"/>
            <a:ext cx="758062" cy="758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04635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  <p:sndAc>
          <p:stSnd>
            <p:snd r:embed="rId2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5" dur="500"/>
                                        <p:tgtEl>
                                          <p:spTgt spid="62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37" grpId="0"/>
      <p:bldP spid="14" grpId="0" animBg="1"/>
      <p:bldP spid="39" grpId="0"/>
      <p:bldP spid="41" grpId="0"/>
      <p:bldP spid="42" grpId="0" animBg="1"/>
      <p:bldP spid="43" grpId="0"/>
      <p:bldP spid="46" grpId="0"/>
      <p:bldP spid="48" grpId="0"/>
      <p:bldP spid="49" grpId="0"/>
      <p:bldP spid="50" grpId="0"/>
      <p:bldP spid="56" grpId="0"/>
      <p:bldP spid="57" grpId="0" animBg="1"/>
      <p:bldP spid="35" grpId="0"/>
      <p:bldP spid="59" grpId="0"/>
      <p:bldP spid="63" grpId="0"/>
      <p:bldP spid="64" grpId="0" animBg="1"/>
      <p:bldP spid="65" grpId="0"/>
      <p:bldP spid="66" grpId="0"/>
      <p:bldP spid="6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58">
            <a:extLst>
              <a:ext uri="{FF2B5EF4-FFF2-40B4-BE49-F238E27FC236}">
                <a16:creationId xmlns:a16="http://schemas.microsoft.com/office/drawing/2014/main" id="{34C0688C-322E-4098-AD65-CDAE49FF8689}"/>
              </a:ext>
            </a:extLst>
          </p:cNvPr>
          <p:cNvSpPr/>
          <p:nvPr/>
        </p:nvSpPr>
        <p:spPr>
          <a:xfrm>
            <a:off x="-12531" y="954340"/>
            <a:ext cx="9144001" cy="128441"/>
          </a:xfrm>
          <a:prstGeom prst="rect">
            <a:avLst/>
          </a:prstGeom>
          <a:solidFill>
            <a:schemeClr val="accent5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07A31C2A-307C-49BF-BDA5-53F43BE04384}"/>
              </a:ext>
            </a:extLst>
          </p:cNvPr>
          <p:cNvGrpSpPr/>
          <p:nvPr/>
        </p:nvGrpSpPr>
        <p:grpSpPr>
          <a:xfrm rot="10800000">
            <a:off x="0" y="15677"/>
            <a:ext cx="961825" cy="969218"/>
            <a:chOff x="5615608" y="3284984"/>
            <a:chExt cx="3528392" cy="3562356"/>
          </a:xfrm>
        </p:grpSpPr>
        <p:pic>
          <p:nvPicPr>
            <p:cNvPr id="56" name="Picture 2" descr="Kết quả hình ảnh cho american english file second edition 2">
              <a:extLst>
                <a:ext uri="{FF2B5EF4-FFF2-40B4-BE49-F238E27FC236}">
                  <a16:creationId xmlns:a16="http://schemas.microsoft.com/office/drawing/2014/main" id="{8F24F4C1-B7BF-4C30-8231-579988ADCE1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704" t="46850" b="1700"/>
            <a:stretch/>
          </p:blipFill>
          <p:spPr bwMode="auto">
            <a:xfrm rot="5400000">
              <a:off x="5623781" y="3327121"/>
              <a:ext cx="3512046" cy="35283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3B7E077A-6FF7-4554-B39A-B3FD6F01498A}"/>
                </a:ext>
              </a:extLst>
            </p:cNvPr>
            <p:cNvSpPr/>
            <p:nvPr/>
          </p:nvSpPr>
          <p:spPr>
            <a:xfrm>
              <a:off x="6486038" y="3284984"/>
              <a:ext cx="432048" cy="30479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  <p:sp>
        <p:nvSpPr>
          <p:cNvPr id="58" name="Rectangle 2">
            <a:extLst>
              <a:ext uri="{FF2B5EF4-FFF2-40B4-BE49-F238E27FC236}">
                <a16:creationId xmlns:a16="http://schemas.microsoft.com/office/drawing/2014/main" id="{5DB47B3A-C530-44F3-A812-ED9625C28AC7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142960"/>
            <a:ext cx="9144000" cy="764704"/>
          </a:xfrm>
          <a:prstGeom prst="rect">
            <a:avLst/>
          </a:prstGeom>
          <a:solidFill>
            <a:schemeClr val="accent5">
              <a:lumMod val="40000"/>
              <a:lumOff val="60000"/>
              <a:alpha val="50000"/>
            </a:schemeClr>
          </a:solidFill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algn="ctr"/>
            <a:endParaRPr lang="en-US" altLang="vi-VN" sz="5400" b="0" kern="0" dirty="0">
              <a:latin typeface="Algerian" panose="04020705040A02060702" pitchFamily="82" charset="0"/>
            </a:endParaRPr>
          </a:p>
        </p:txBody>
      </p:sp>
      <p:sp>
        <p:nvSpPr>
          <p:cNvPr id="60" name="Rectangle 2">
            <a:extLst>
              <a:ext uri="{FF2B5EF4-FFF2-40B4-BE49-F238E27FC236}">
                <a16:creationId xmlns:a16="http://schemas.microsoft.com/office/drawing/2014/main" id="{96C7C83C-AF0A-49A5-A871-84ED3DC289D8}"/>
              </a:ext>
            </a:extLst>
          </p:cNvPr>
          <p:cNvSpPr txBox="1">
            <a:spLocks noChangeArrowheads="1"/>
          </p:cNvSpPr>
          <p:nvPr/>
        </p:nvSpPr>
        <p:spPr>
          <a:xfrm>
            <a:off x="6963" y="204317"/>
            <a:ext cx="9137037" cy="946150"/>
          </a:xfrm>
          <a:prstGeom prst="rect">
            <a:avLst/>
          </a:prstGeom>
          <a:noFill/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altLang="vi-VN" sz="4400" kern="0" dirty="0"/>
              <a:t>                           Sentence racing …</a:t>
            </a:r>
            <a:endParaRPr lang="en-US" altLang="vi-VN" kern="0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945923F-5DB6-4405-B3EE-477BD76A906B}"/>
              </a:ext>
            </a:extLst>
          </p:cNvPr>
          <p:cNvGrpSpPr/>
          <p:nvPr/>
        </p:nvGrpSpPr>
        <p:grpSpPr>
          <a:xfrm>
            <a:off x="-716226" y="305444"/>
            <a:ext cx="5940660" cy="4035372"/>
            <a:chOff x="-756592" y="329732"/>
            <a:chExt cx="5940660" cy="4035372"/>
          </a:xfrm>
        </p:grpSpPr>
        <p:graphicFrame>
          <p:nvGraphicFramePr>
            <p:cNvPr id="11" name="Chart 10">
              <a:extLst>
                <a:ext uri="{FF2B5EF4-FFF2-40B4-BE49-F238E27FC236}">
                  <a16:creationId xmlns:a16="http://schemas.microsoft.com/office/drawing/2014/main" id="{1411CF3E-3A09-46E0-A4D5-F7B2BAC64C1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521298651"/>
                </p:ext>
              </p:extLst>
            </p:nvPr>
          </p:nvGraphicFramePr>
          <p:xfrm>
            <a:off x="-756592" y="404664"/>
            <a:ext cx="5940660" cy="396044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56DB3BF-6C5B-44D3-9DEA-F943B699E762}"/>
                </a:ext>
              </a:extLst>
            </p:cNvPr>
            <p:cNvSpPr txBox="1"/>
            <p:nvPr/>
          </p:nvSpPr>
          <p:spPr>
            <a:xfrm rot="12994708">
              <a:off x="566450" y="1426891"/>
              <a:ext cx="13110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Cambria" panose="02040503050406030204" pitchFamily="18" charset="0"/>
                </a:rPr>
                <a:t>forget</a:t>
              </a:r>
              <a:endParaRPr lang="vi-VN" sz="2800" b="1" dirty="0">
                <a:solidFill>
                  <a:schemeClr val="bg1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693CF8E-E899-4D1B-8AC8-04B7C4074090}"/>
                </a:ext>
              </a:extLst>
            </p:cNvPr>
            <p:cNvSpPr txBox="1"/>
            <p:nvPr/>
          </p:nvSpPr>
          <p:spPr>
            <a:xfrm rot="2156892">
              <a:off x="2584511" y="2827892"/>
              <a:ext cx="13110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latin typeface="Cambria" panose="02040503050406030204" pitchFamily="18" charset="0"/>
                </a:rPr>
                <a:t>enjoy</a:t>
              </a:r>
              <a:endParaRPr lang="vi-VN" sz="2800" b="1" dirty="0">
                <a:latin typeface="Cambria" panose="02040503050406030204" pitchFamily="18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FF336B5-4519-48D0-9502-72FC80E114A0}"/>
                </a:ext>
              </a:extLst>
            </p:cNvPr>
            <p:cNvSpPr txBox="1"/>
            <p:nvPr/>
          </p:nvSpPr>
          <p:spPr>
            <a:xfrm rot="8799679">
              <a:off x="585078" y="2881949"/>
              <a:ext cx="13110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Cambria" panose="02040503050406030204" pitchFamily="18" charset="0"/>
                </a:rPr>
                <a:t>need</a:t>
              </a:r>
              <a:endParaRPr lang="vi-VN" sz="2800" b="1" dirty="0">
                <a:solidFill>
                  <a:schemeClr val="bg1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6D18EF8-7A3E-4A2D-8B0A-ADCFAEA78405}"/>
                </a:ext>
              </a:extLst>
            </p:cNvPr>
            <p:cNvSpPr txBox="1"/>
            <p:nvPr/>
          </p:nvSpPr>
          <p:spPr>
            <a:xfrm rot="15030315">
              <a:off x="1175747" y="993661"/>
              <a:ext cx="13110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Cambria" panose="02040503050406030204" pitchFamily="18" charset="0"/>
                </a:rPr>
                <a:t>stop</a:t>
              </a:r>
              <a:endParaRPr lang="vi-VN" sz="2800" b="1" dirty="0">
                <a:solidFill>
                  <a:schemeClr val="bg1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F4DCFAA8-0679-4798-BDD4-C9DB3E5E04B8}"/>
                </a:ext>
              </a:extLst>
            </p:cNvPr>
            <p:cNvSpPr txBox="1"/>
            <p:nvPr/>
          </p:nvSpPr>
          <p:spPr>
            <a:xfrm rot="19417393">
              <a:off x="2508382" y="1426891"/>
              <a:ext cx="13110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latin typeface="Cambria" panose="02040503050406030204" pitchFamily="18" charset="0"/>
                </a:rPr>
                <a:t>like</a:t>
              </a:r>
              <a:endParaRPr lang="vi-VN" sz="2800" b="1" dirty="0">
                <a:latin typeface="Cambria" panose="02040503050406030204" pitchFamily="18" charset="0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D818FF2-DA3B-4CDC-8968-241CBBC5C3D2}"/>
                </a:ext>
              </a:extLst>
            </p:cNvPr>
            <p:cNvSpPr txBox="1"/>
            <p:nvPr/>
          </p:nvSpPr>
          <p:spPr>
            <a:xfrm rot="4244956">
              <a:off x="1990360" y="3282092"/>
              <a:ext cx="13110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latin typeface="Cambria" panose="02040503050406030204" pitchFamily="18" charset="0"/>
                </a:rPr>
                <a:t>want</a:t>
              </a:r>
              <a:endParaRPr lang="vi-VN" sz="2800" b="1" dirty="0">
                <a:latin typeface="Cambria" panose="02040503050406030204" pitchFamily="18" charset="0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8D558514-FB76-46FD-AFD2-D2F1A0BC27DD}"/>
                </a:ext>
              </a:extLst>
            </p:cNvPr>
            <p:cNvSpPr txBox="1"/>
            <p:nvPr/>
          </p:nvSpPr>
          <p:spPr>
            <a:xfrm rot="17319119">
              <a:off x="1498153" y="1119114"/>
              <a:ext cx="20404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ambria" panose="02040503050406030204" pitchFamily="18" charset="0"/>
                </a:rPr>
                <a:t>remember</a:t>
              </a:r>
              <a:endParaRPr lang="vi-VN" sz="2400" b="1" dirty="0">
                <a:latin typeface="Cambria" panose="02040503050406030204" pitchFamily="18" charset="0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F470BB0C-C0FF-4C77-9FF5-0FE7CDEB02F2}"/>
                </a:ext>
              </a:extLst>
            </p:cNvPr>
            <p:cNvSpPr txBox="1"/>
            <p:nvPr/>
          </p:nvSpPr>
          <p:spPr>
            <a:xfrm rot="10983937">
              <a:off x="396155" y="2165370"/>
              <a:ext cx="13110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Cambria" panose="02040503050406030204" pitchFamily="18" charset="0"/>
                </a:rPr>
                <a:t>spend</a:t>
              </a:r>
              <a:endParaRPr lang="vi-VN" sz="2800" b="1" dirty="0">
                <a:solidFill>
                  <a:schemeClr val="bg1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897CD096-F03E-4743-8CFA-F5E1EB5F46AF}"/>
                </a:ext>
              </a:extLst>
            </p:cNvPr>
            <p:cNvSpPr txBox="1"/>
            <p:nvPr/>
          </p:nvSpPr>
          <p:spPr>
            <a:xfrm>
              <a:off x="2517418" y="2039483"/>
              <a:ext cx="16191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latin typeface="Cambria" panose="02040503050406030204" pitchFamily="18" charset="0"/>
                </a:rPr>
                <a:t>promise</a:t>
              </a:r>
              <a:endParaRPr lang="vi-VN" sz="2800" b="1" dirty="0">
                <a:latin typeface="Cambria" panose="02040503050406030204" pitchFamily="18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F776533-0072-4845-A61C-8E4CF46755DD}"/>
                </a:ext>
              </a:extLst>
            </p:cNvPr>
            <p:cNvSpPr txBox="1"/>
            <p:nvPr/>
          </p:nvSpPr>
          <p:spPr>
            <a:xfrm rot="6075253">
              <a:off x="1314851" y="3234226"/>
              <a:ext cx="13110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Cambria" panose="02040503050406030204" pitchFamily="18" charset="0"/>
                </a:rPr>
                <a:t>hate</a:t>
              </a:r>
              <a:endParaRPr lang="vi-VN" sz="2800" b="1" dirty="0">
                <a:solidFill>
                  <a:schemeClr val="bg1"/>
                </a:solidFill>
                <a:latin typeface="Cambria" panose="02040503050406030204" pitchFamily="18" charset="0"/>
              </a:endParaRPr>
            </a:p>
          </p:txBody>
        </p:sp>
      </p:grpSp>
      <p:sp>
        <p:nvSpPr>
          <p:cNvPr id="35" name="Circle: Hollow 34">
            <a:extLst>
              <a:ext uri="{FF2B5EF4-FFF2-40B4-BE49-F238E27FC236}">
                <a16:creationId xmlns:a16="http://schemas.microsoft.com/office/drawing/2014/main" id="{8B439F93-97C3-4F30-AD38-32B3B80A20FE}"/>
              </a:ext>
            </a:extLst>
          </p:cNvPr>
          <p:cNvSpPr/>
          <p:nvPr/>
        </p:nvSpPr>
        <p:spPr>
          <a:xfrm>
            <a:off x="296850" y="340575"/>
            <a:ext cx="3932711" cy="3936152"/>
          </a:xfrm>
          <a:prstGeom prst="donut">
            <a:avLst>
              <a:gd name="adj" fmla="val 5011"/>
            </a:avLst>
          </a:prstGeom>
          <a:blipFill>
            <a:blip r:embed="rId7"/>
            <a:stretch>
              <a:fillRect/>
            </a:stretch>
          </a:blip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dirty="0">
              <a:solidFill>
                <a:schemeClr val="tx1"/>
              </a:solidFill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0CC5E4D7-856C-4F3C-AF5A-4630E634A8EB}"/>
              </a:ext>
            </a:extLst>
          </p:cNvPr>
          <p:cNvGrpSpPr/>
          <p:nvPr/>
        </p:nvGrpSpPr>
        <p:grpSpPr>
          <a:xfrm>
            <a:off x="3062373" y="1634234"/>
            <a:ext cx="7092280" cy="4856088"/>
            <a:chOff x="3140186" y="2001912"/>
            <a:chExt cx="7092280" cy="4856088"/>
          </a:xfrm>
        </p:grpSpPr>
        <p:graphicFrame>
          <p:nvGraphicFramePr>
            <p:cNvPr id="18" name="Chart 17">
              <a:extLst>
                <a:ext uri="{FF2B5EF4-FFF2-40B4-BE49-F238E27FC236}">
                  <a16:creationId xmlns:a16="http://schemas.microsoft.com/office/drawing/2014/main" id="{1D28A321-0ADC-4D5A-A418-35D22CB69625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582817750"/>
                </p:ext>
              </p:extLst>
            </p:nvPr>
          </p:nvGraphicFramePr>
          <p:xfrm>
            <a:off x="3140186" y="2001912"/>
            <a:ext cx="7092280" cy="485608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8"/>
            </a:graphicData>
          </a:graphic>
        </p:graphicFrame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FFC4C5D-1715-41BF-BF07-99CFC11FAFB5}"/>
                </a:ext>
              </a:extLst>
            </p:cNvPr>
            <p:cNvSpPr txBox="1"/>
            <p:nvPr/>
          </p:nvSpPr>
          <p:spPr>
            <a:xfrm rot="4810375">
              <a:off x="5789184" y="2608712"/>
              <a:ext cx="13110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Cambria" panose="02040503050406030204" pitchFamily="18" charset="0"/>
                </a:rPr>
                <a:t>read</a:t>
              </a:r>
              <a:endParaRPr lang="vi-VN" sz="2800" b="1" dirty="0">
                <a:solidFill>
                  <a:schemeClr val="bg1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24B12FE7-2962-4892-AB2D-C6054B75C09C}"/>
                </a:ext>
              </a:extLst>
            </p:cNvPr>
            <p:cNvSpPr txBox="1"/>
            <p:nvPr/>
          </p:nvSpPr>
          <p:spPr>
            <a:xfrm rot="5987427">
              <a:off x="6338350" y="2694450"/>
              <a:ext cx="13110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latin typeface="Cambria" panose="02040503050406030204" pitchFamily="18" charset="0"/>
                </a:rPr>
                <a:t>swim</a:t>
              </a:r>
              <a:endParaRPr lang="vi-VN" sz="2800" b="1" dirty="0">
                <a:latin typeface="Cambria" panose="02040503050406030204" pitchFamily="18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4586FD66-41B3-41DF-932A-6A31D35FFC6C}"/>
                </a:ext>
              </a:extLst>
            </p:cNvPr>
            <p:cNvSpPr txBox="1"/>
            <p:nvPr/>
          </p:nvSpPr>
          <p:spPr>
            <a:xfrm rot="7624907">
              <a:off x="6936188" y="2934596"/>
              <a:ext cx="12689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Cambria" panose="02040503050406030204" pitchFamily="18" charset="0"/>
                </a:rPr>
                <a:t>watch</a:t>
              </a:r>
              <a:endParaRPr lang="vi-VN" sz="2800" b="1" dirty="0">
                <a:solidFill>
                  <a:schemeClr val="bg1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D0895F5E-25E7-45CF-89C9-E304558613EA}"/>
                </a:ext>
              </a:extLst>
            </p:cNvPr>
            <p:cNvSpPr txBox="1"/>
            <p:nvPr/>
          </p:nvSpPr>
          <p:spPr>
            <a:xfrm rot="8729498">
              <a:off x="7444664" y="3281393"/>
              <a:ext cx="13110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latin typeface="Cambria" panose="02040503050406030204" pitchFamily="18" charset="0"/>
                </a:rPr>
                <a:t>play</a:t>
              </a:r>
              <a:endParaRPr lang="vi-VN" sz="2800" b="1" dirty="0">
                <a:latin typeface="Cambria" panose="02040503050406030204" pitchFamily="18" charset="0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66D6870A-BAFB-4876-B851-EAF4AFCCC978}"/>
                </a:ext>
              </a:extLst>
            </p:cNvPr>
            <p:cNvSpPr txBox="1"/>
            <p:nvPr/>
          </p:nvSpPr>
          <p:spPr>
            <a:xfrm rot="10318752">
              <a:off x="7583889" y="3911761"/>
              <a:ext cx="13110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Cambria" panose="02040503050406030204" pitchFamily="18" charset="0"/>
                </a:rPr>
                <a:t>clean</a:t>
              </a:r>
              <a:endParaRPr lang="vi-VN" sz="2800" b="1" dirty="0">
                <a:solidFill>
                  <a:schemeClr val="bg1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CD486459-4170-4A2B-A3D4-ED9D28735B04}"/>
                </a:ext>
              </a:extLst>
            </p:cNvPr>
            <p:cNvSpPr txBox="1"/>
            <p:nvPr/>
          </p:nvSpPr>
          <p:spPr>
            <a:xfrm rot="11390200">
              <a:off x="7578923" y="4513067"/>
              <a:ext cx="13110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Cambria" panose="02040503050406030204" pitchFamily="18" charset="0"/>
                </a:rPr>
                <a:t>study</a:t>
              </a:r>
              <a:endParaRPr lang="vi-VN" sz="2800" b="1" dirty="0">
                <a:solidFill>
                  <a:schemeClr val="bg1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446155B6-EE4D-4A12-8836-FE0C094D5BCD}"/>
                </a:ext>
              </a:extLst>
            </p:cNvPr>
            <p:cNvSpPr txBox="1"/>
            <p:nvPr/>
          </p:nvSpPr>
          <p:spPr>
            <a:xfrm rot="3253568">
              <a:off x="5302048" y="2940845"/>
              <a:ext cx="13110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atin typeface="Cambria" panose="02040503050406030204" pitchFamily="18" charset="0"/>
                </a:rPr>
                <a:t>shop</a:t>
              </a:r>
              <a:endParaRPr lang="vi-VN" sz="2800" b="1" dirty="0">
                <a:latin typeface="Cambria" panose="02040503050406030204" pitchFamily="18" charset="0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33886F46-B9E4-4A7D-8AD6-50DFF0AB8F9C}"/>
                </a:ext>
              </a:extLst>
            </p:cNvPr>
            <p:cNvSpPr txBox="1"/>
            <p:nvPr/>
          </p:nvSpPr>
          <p:spPr>
            <a:xfrm rot="2049216">
              <a:off x="4870715" y="3322309"/>
              <a:ext cx="13110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atin typeface="Cambria" panose="02040503050406030204" pitchFamily="18" charset="0"/>
                </a:rPr>
                <a:t>do</a:t>
              </a:r>
              <a:endParaRPr lang="vi-VN" sz="2800" b="1" dirty="0">
                <a:latin typeface="Cambria" panose="02040503050406030204" pitchFamily="18" charset="0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0CBDD8F7-5A17-440C-A387-9F3255EC6160}"/>
                </a:ext>
              </a:extLst>
            </p:cNvPr>
            <p:cNvSpPr txBox="1"/>
            <p:nvPr/>
          </p:nvSpPr>
          <p:spPr>
            <a:xfrm rot="314295">
              <a:off x="4464969" y="3820422"/>
              <a:ext cx="13110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latin typeface="Cambria" panose="02040503050406030204" pitchFamily="18" charset="0"/>
                </a:rPr>
                <a:t>wash</a:t>
              </a:r>
              <a:endParaRPr lang="vi-VN" sz="2800" b="1" dirty="0">
                <a:latin typeface="Cambria" panose="02040503050406030204" pitchFamily="18" charset="0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6F816A39-B3EF-4BD4-8970-33731A68B09A}"/>
                </a:ext>
              </a:extLst>
            </p:cNvPr>
            <p:cNvSpPr txBox="1"/>
            <p:nvPr/>
          </p:nvSpPr>
          <p:spPr>
            <a:xfrm rot="20807098">
              <a:off x="4384717" y="4511881"/>
              <a:ext cx="13110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Cambria" panose="02040503050406030204" pitchFamily="18" charset="0"/>
                </a:rPr>
                <a:t>sing</a:t>
              </a:r>
              <a:endParaRPr lang="vi-VN" sz="2800" b="1" dirty="0">
                <a:solidFill>
                  <a:schemeClr val="bg1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92238E86-43CE-4482-8DE2-6821A630C0D6}"/>
                </a:ext>
              </a:extLst>
            </p:cNvPr>
            <p:cNvSpPr txBox="1"/>
            <p:nvPr/>
          </p:nvSpPr>
          <p:spPr>
            <a:xfrm rot="19384236">
              <a:off x="4706592" y="4977970"/>
              <a:ext cx="13110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Cambria" panose="02040503050406030204" pitchFamily="18" charset="0"/>
                </a:rPr>
                <a:t>listen</a:t>
              </a:r>
              <a:endParaRPr lang="vi-VN" sz="2800" b="1" dirty="0">
                <a:solidFill>
                  <a:schemeClr val="bg1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50" name="TextBox 39">
              <a:extLst>
                <a:ext uri="{FF2B5EF4-FFF2-40B4-BE49-F238E27FC236}">
                  <a16:creationId xmlns:a16="http://schemas.microsoft.com/office/drawing/2014/main" id="{F81FB4E9-9C78-49D1-A2D6-7F35C36E9927}"/>
                </a:ext>
              </a:extLst>
            </p:cNvPr>
            <p:cNvSpPr txBox="1"/>
            <p:nvPr/>
          </p:nvSpPr>
          <p:spPr>
            <a:xfrm rot="16628196">
              <a:off x="5720355" y="5541865"/>
              <a:ext cx="13110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800" b="1" dirty="0">
                  <a:latin typeface="Cambria" panose="02040503050406030204" pitchFamily="18" charset="0"/>
                </a:rPr>
                <a:t>drink</a:t>
              </a:r>
              <a:endParaRPr lang="vi-VN" sz="2800" b="1" dirty="0">
                <a:latin typeface="Cambria" panose="02040503050406030204" pitchFamily="18" charset="0"/>
              </a:endParaRPr>
            </a:p>
          </p:txBody>
        </p:sp>
        <p:sp>
          <p:nvSpPr>
            <p:cNvPr id="51" name="TextBox 39">
              <a:extLst>
                <a:ext uri="{FF2B5EF4-FFF2-40B4-BE49-F238E27FC236}">
                  <a16:creationId xmlns:a16="http://schemas.microsoft.com/office/drawing/2014/main" id="{F81FB4E9-9C78-49D1-A2D6-7F35C36E9927}"/>
                </a:ext>
              </a:extLst>
            </p:cNvPr>
            <p:cNvSpPr txBox="1"/>
            <p:nvPr/>
          </p:nvSpPr>
          <p:spPr>
            <a:xfrm rot="15921296">
              <a:off x="6268647" y="5590961"/>
              <a:ext cx="13110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800" b="1" dirty="0">
                  <a:latin typeface="Cambria" panose="02040503050406030204" pitchFamily="18" charset="0"/>
                </a:rPr>
                <a:t>go</a:t>
              </a:r>
              <a:endParaRPr lang="vi-VN" sz="2800" b="1" dirty="0">
                <a:latin typeface="Cambria" panose="02040503050406030204" pitchFamily="18" charset="0"/>
              </a:endParaRPr>
            </a:p>
          </p:txBody>
        </p:sp>
        <p:sp>
          <p:nvSpPr>
            <p:cNvPr id="52" name="TextBox 39">
              <a:extLst>
                <a:ext uri="{FF2B5EF4-FFF2-40B4-BE49-F238E27FC236}">
                  <a16:creationId xmlns:a16="http://schemas.microsoft.com/office/drawing/2014/main" id="{F81FB4E9-9C78-49D1-A2D6-7F35C36E9927}"/>
                </a:ext>
              </a:extLst>
            </p:cNvPr>
            <p:cNvSpPr txBox="1"/>
            <p:nvPr/>
          </p:nvSpPr>
          <p:spPr>
            <a:xfrm rot="14114929">
              <a:off x="6766493" y="5422842"/>
              <a:ext cx="13110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800" b="1" dirty="0">
                  <a:latin typeface="Cambria" panose="02040503050406030204" pitchFamily="18" charset="0"/>
                </a:rPr>
                <a:t>cook</a:t>
              </a:r>
              <a:endParaRPr lang="vi-VN" sz="2800" b="1" dirty="0">
                <a:latin typeface="Cambria" panose="02040503050406030204" pitchFamily="18" charset="0"/>
              </a:endParaRPr>
            </a:p>
          </p:txBody>
        </p:sp>
      </p:grpSp>
      <p:sp>
        <p:nvSpPr>
          <p:cNvPr id="69" name="Circle: Hollow 68">
            <a:extLst>
              <a:ext uri="{FF2B5EF4-FFF2-40B4-BE49-F238E27FC236}">
                <a16:creationId xmlns:a16="http://schemas.microsoft.com/office/drawing/2014/main" id="{02301322-B587-419C-8214-6F68F1F55FD2}"/>
              </a:ext>
            </a:extLst>
          </p:cNvPr>
          <p:cNvSpPr/>
          <p:nvPr/>
        </p:nvSpPr>
        <p:spPr>
          <a:xfrm>
            <a:off x="4247103" y="1677923"/>
            <a:ext cx="4775058" cy="4747038"/>
          </a:xfrm>
          <a:prstGeom prst="donut">
            <a:avLst>
              <a:gd name="adj" fmla="val 4121"/>
            </a:avLst>
          </a:prstGeom>
          <a:blipFill>
            <a:blip r:embed="rId9"/>
            <a:stretch>
              <a:fillRect/>
            </a:stretch>
          </a:blip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solidFill>
                <a:schemeClr val="tx1"/>
              </a:solidFill>
            </a:endParaRPr>
          </a:p>
        </p:txBody>
      </p:sp>
      <p:pic>
        <p:nvPicPr>
          <p:cNvPr id="75792" name="Picture 16" descr="Kết quả hình ảnh cho silver pointer icon">
            <a:extLst>
              <a:ext uri="{FF2B5EF4-FFF2-40B4-BE49-F238E27FC236}">
                <a16:creationId xmlns:a16="http://schemas.microsoft.com/office/drawing/2014/main" id="{7F7DE4DA-3514-4AAB-91F4-605FF2188D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>
                        <a14:foregroundMark x1="37778" y1="12821" x2="65556" y2="15385"/>
                        <a14:foregroundMark x1="65556" y1="15385" x2="61667" y2="15897"/>
                        <a14:foregroundMark x1="37222" y1="13846" x2="66111" y2="14872"/>
                        <a14:foregroundMark x1="66111" y1="14872" x2="60556" y2="11795"/>
                        <a14:foregroundMark x1="39444" y1="11795" x2="62778" y2="117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152730">
            <a:off x="3295371" y="3776795"/>
            <a:ext cx="1714500" cy="185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16" descr="Kết quả hình ảnh cho silver pointer icon">
            <a:extLst>
              <a:ext uri="{FF2B5EF4-FFF2-40B4-BE49-F238E27FC236}">
                <a16:creationId xmlns:a16="http://schemas.microsoft.com/office/drawing/2014/main" id="{AA4A3277-546F-4C28-A42E-65CEFB0C35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duotone>
              <a:prstClr val="black"/>
              <a:srgbClr val="F2A33A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>
                        <a14:foregroundMark x1="47051" y1="13677" x2="59945" y2="14867"/>
                        <a14:foregroundMark x1="47480" y1="14210" x2="59818" y2="14648"/>
                        <a14:foregroundMark x1="45538" y1="11795" x2="58159" y2="11795"/>
                        <a14:backgroundMark x1="65556" y1="12308" x2="59444" y2="9744"/>
                        <a14:backgroundMark x1="62222" y1="10769" x2="56667" y2="9231"/>
                        <a14:backgroundMark x1="43889" y1="9744" x2="31667" y2="12308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319120">
            <a:off x="2282174" y="3416890"/>
            <a:ext cx="1714500" cy="185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943" name="TextBox 39942">
            <a:extLst>
              <a:ext uri="{FF2B5EF4-FFF2-40B4-BE49-F238E27FC236}">
                <a16:creationId xmlns:a16="http://schemas.microsoft.com/office/drawing/2014/main" id="{97B7CA53-BC95-4C2F-B444-85064BBA66B4}"/>
              </a:ext>
            </a:extLst>
          </p:cNvPr>
          <p:cNvSpPr txBox="1"/>
          <p:nvPr/>
        </p:nvSpPr>
        <p:spPr>
          <a:xfrm>
            <a:off x="1923299" y="4965229"/>
            <a:ext cx="19287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formal Roman" panose="030604020304060B0204" pitchFamily="66" charset="0"/>
              </a:rPr>
              <a:t>Spin it!</a:t>
            </a:r>
            <a:endParaRPr lang="vi-VN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17900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  <p:sndAc>
          <p:stSnd>
            <p:snd r:embed="rId3" name="click.wav"/>
          </p:stSnd>
        </p:sndAc>
      </p:transition>
    </mc:Choice>
    <mc:Fallback>
      <p:transition spd="slow">
        <p:fade/>
        <p:sndAc>
          <p:stSnd>
            <p:snd r:embed="rId3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9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decel="7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8700000">
                                      <p:cBhvr>
                                        <p:cTn id="6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udio_000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12500000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1800000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udio_000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11600000">
                                      <p:cBhvr>
                                        <p:cTn id="14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8900000">
                                      <p:cBhvr>
                                        <p:cTn id="18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udio_000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07000000">
                                      <p:cBhvr>
                                        <p:cTn id="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7200000">
                                      <p:cBhvr>
                                        <p:cTn id="2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udio_000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5900000">
                                      <p:cBhvr>
                                        <p:cTn id="26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7420000">
                                      <p:cBhvr>
                                        <p:cTn id="30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udio_000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74040000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20800000">
                                      <p:cBhvr>
                                        <p:cTn id="3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udio_000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0200000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udio_000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60200000">
                                      <p:cBhvr>
                                        <p:cTn id="4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udio_000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6080000">
                                      <p:cBhvr>
                                        <p:cTn id="44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59500000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udio_000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17360000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nodeType="clickEffect">
                                  <p:stCondLst>
                                    <p:cond delay="300"/>
                                  </p:stCondLst>
                                  <p:childTnLst>
                                    <p:animRot by="46800000">
                                      <p:cBhvr>
                                        <p:cTn id="54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udio_000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57500000">
                                      <p:cBhvr>
                                        <p:cTn id="56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32740000">
                                      <p:cBhvr>
                                        <p:cTn id="6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udio_000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92580000">
                                      <p:cBhvr>
                                        <p:cTn id="62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94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57">
            <a:extLst>
              <a:ext uri="{FF2B5EF4-FFF2-40B4-BE49-F238E27FC236}">
                <a16:creationId xmlns:a16="http://schemas.microsoft.com/office/drawing/2014/main" id="{2D056483-E7BC-4253-A0EF-CFFB203F14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24677">
            <a:off x="4713938" y="4299594"/>
            <a:ext cx="4354641" cy="2150501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275B229B-4C66-4A11-A18B-A10DDBF24EA0}"/>
              </a:ext>
            </a:extLst>
          </p:cNvPr>
          <p:cNvGrpSpPr/>
          <p:nvPr/>
        </p:nvGrpSpPr>
        <p:grpSpPr>
          <a:xfrm rot="16200000">
            <a:off x="7945940" y="139560"/>
            <a:ext cx="1179852" cy="1191209"/>
            <a:chOff x="5615608" y="3284984"/>
            <a:chExt cx="3528392" cy="3562356"/>
          </a:xfrm>
        </p:grpSpPr>
        <p:pic>
          <p:nvPicPr>
            <p:cNvPr id="13" name="Picture 2" descr="Kết quả hình ảnh cho american english file second edition 2">
              <a:extLst>
                <a:ext uri="{FF2B5EF4-FFF2-40B4-BE49-F238E27FC236}">
                  <a16:creationId xmlns:a16="http://schemas.microsoft.com/office/drawing/2014/main" id="{1D7ADC16-0654-47D8-A2E6-CCF120A899A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704" t="46850" b="1700"/>
            <a:stretch/>
          </p:blipFill>
          <p:spPr bwMode="auto">
            <a:xfrm rot="5400000">
              <a:off x="5623781" y="3327121"/>
              <a:ext cx="3512046" cy="35283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9AF86CC-CCA7-4564-8D14-D78B2CAF2AF1}"/>
                </a:ext>
              </a:extLst>
            </p:cNvPr>
            <p:cNvSpPr/>
            <p:nvPr/>
          </p:nvSpPr>
          <p:spPr>
            <a:xfrm>
              <a:off x="6486038" y="3284984"/>
              <a:ext cx="432048" cy="30479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358E752-8B46-4722-A358-0090E77EBC1F}"/>
              </a:ext>
            </a:extLst>
          </p:cNvPr>
          <p:cNvGrpSpPr/>
          <p:nvPr/>
        </p:nvGrpSpPr>
        <p:grpSpPr>
          <a:xfrm rot="10800000">
            <a:off x="0" y="0"/>
            <a:ext cx="1187624" cy="1196752"/>
            <a:chOff x="5615608" y="3284984"/>
            <a:chExt cx="3528392" cy="3562356"/>
          </a:xfrm>
        </p:grpSpPr>
        <p:pic>
          <p:nvPicPr>
            <p:cNvPr id="16" name="Picture 2" descr="Kết quả hình ảnh cho american english file second edition 2">
              <a:extLst>
                <a:ext uri="{FF2B5EF4-FFF2-40B4-BE49-F238E27FC236}">
                  <a16:creationId xmlns:a16="http://schemas.microsoft.com/office/drawing/2014/main" id="{F11F0751-7F57-469C-BE3B-77A9CC186A2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704" t="46850" b="1700"/>
            <a:stretch/>
          </p:blipFill>
          <p:spPr bwMode="auto">
            <a:xfrm rot="5400000">
              <a:off x="5623781" y="3327121"/>
              <a:ext cx="3512046" cy="35283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170B806D-D001-4566-8E32-85DD36B09AE7}"/>
                </a:ext>
              </a:extLst>
            </p:cNvPr>
            <p:cNvSpPr/>
            <p:nvPr/>
          </p:nvSpPr>
          <p:spPr>
            <a:xfrm>
              <a:off x="6486038" y="3284984"/>
              <a:ext cx="432048" cy="30479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  <p:sp>
        <p:nvSpPr>
          <p:cNvPr id="18" name="Rectangle 2">
            <a:extLst>
              <a:ext uri="{FF2B5EF4-FFF2-40B4-BE49-F238E27FC236}">
                <a16:creationId xmlns:a16="http://schemas.microsoft.com/office/drawing/2014/main" id="{4877A5D8-D2DB-43E4-8229-B428ACF64D30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127283"/>
            <a:ext cx="9144000" cy="764704"/>
          </a:xfrm>
          <a:prstGeom prst="rect">
            <a:avLst/>
          </a:prstGeom>
          <a:solidFill>
            <a:schemeClr val="accent5">
              <a:lumMod val="40000"/>
              <a:lumOff val="60000"/>
              <a:alpha val="50000"/>
            </a:schemeClr>
          </a:solidFill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algn="ctr"/>
            <a:endParaRPr lang="en-US" altLang="vi-VN" sz="5400" b="0" kern="0" dirty="0">
              <a:latin typeface="Algerian" panose="04020705040A02060702" pitchFamily="82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E012511-BCC6-4FAE-ABE3-B771C66EF96E}"/>
              </a:ext>
            </a:extLst>
          </p:cNvPr>
          <p:cNvSpPr/>
          <p:nvPr/>
        </p:nvSpPr>
        <p:spPr>
          <a:xfrm>
            <a:off x="-12531" y="938663"/>
            <a:ext cx="9144001" cy="128441"/>
          </a:xfrm>
          <a:prstGeom prst="rect">
            <a:avLst/>
          </a:prstGeom>
          <a:solidFill>
            <a:schemeClr val="accent5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67ED0B58-7062-4CA2-98A2-05AF4D9EAF1D}"/>
              </a:ext>
            </a:extLst>
          </p:cNvPr>
          <p:cNvSpPr txBox="1">
            <a:spLocks noChangeArrowheads="1"/>
          </p:cNvSpPr>
          <p:nvPr/>
        </p:nvSpPr>
        <p:spPr>
          <a:xfrm>
            <a:off x="6963" y="188640"/>
            <a:ext cx="9137037" cy="946150"/>
          </a:xfrm>
          <a:prstGeom prst="rect">
            <a:avLst/>
          </a:prstGeom>
          <a:noFill/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altLang="vi-VN" sz="4400" kern="0" dirty="0"/>
              <a:t>Find someone who …</a:t>
            </a:r>
            <a:endParaRPr lang="en-US" altLang="vi-VN" kern="0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EE7C61BC-2198-410E-ADC9-70CB1EC7844A}"/>
              </a:ext>
            </a:extLst>
          </p:cNvPr>
          <p:cNvSpPr/>
          <p:nvPr/>
        </p:nvSpPr>
        <p:spPr bwMode="ltGray">
          <a:xfrm>
            <a:off x="2645554" y="4790062"/>
            <a:ext cx="5715000" cy="685800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27000"/>
                </a:srgbClr>
              </a:gs>
              <a:gs pos="63000">
                <a:srgbClr val="F8F8F8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Freeform 6">
            <a:extLst>
              <a:ext uri="{FF2B5EF4-FFF2-40B4-BE49-F238E27FC236}">
                <a16:creationId xmlns:a16="http://schemas.microsoft.com/office/drawing/2014/main" id="{5AAEE61F-FAC4-4AAB-B3B2-C910A2DAE017}"/>
              </a:ext>
            </a:extLst>
          </p:cNvPr>
          <p:cNvSpPr>
            <a:spLocks/>
          </p:cNvSpPr>
          <p:nvPr/>
        </p:nvSpPr>
        <p:spPr bwMode="auto">
          <a:xfrm>
            <a:off x="1207280" y="2780668"/>
            <a:ext cx="7258050" cy="2880580"/>
          </a:xfrm>
          <a:custGeom>
            <a:avLst/>
            <a:gdLst/>
            <a:ahLst/>
            <a:cxnLst>
              <a:cxn ang="0">
                <a:pos x="4508" y="0"/>
              </a:cxn>
              <a:cxn ang="0">
                <a:pos x="4508" y="12"/>
              </a:cxn>
              <a:cxn ang="0">
                <a:pos x="4209" y="782"/>
              </a:cxn>
              <a:cxn ang="0">
                <a:pos x="3008" y="782"/>
              </a:cxn>
              <a:cxn ang="0">
                <a:pos x="3008" y="788"/>
              </a:cxn>
              <a:cxn ang="0">
                <a:pos x="2705" y="1564"/>
              </a:cxn>
              <a:cxn ang="0">
                <a:pos x="1504" y="1564"/>
              </a:cxn>
              <a:cxn ang="0">
                <a:pos x="1504" y="1568"/>
              </a:cxn>
              <a:cxn ang="0">
                <a:pos x="1201" y="2344"/>
              </a:cxn>
              <a:cxn ang="0">
                <a:pos x="0" y="2344"/>
              </a:cxn>
              <a:cxn ang="0">
                <a:pos x="0" y="2406"/>
              </a:cxn>
              <a:cxn ang="0">
                <a:pos x="1243" y="2406"/>
              </a:cxn>
              <a:cxn ang="0">
                <a:pos x="1243" y="2406"/>
              </a:cxn>
              <a:cxn ang="0">
                <a:pos x="1549" y="1626"/>
              </a:cxn>
              <a:cxn ang="0">
                <a:pos x="2748" y="1626"/>
              </a:cxn>
              <a:cxn ang="0">
                <a:pos x="2748" y="1624"/>
              </a:cxn>
              <a:cxn ang="0">
                <a:pos x="3053" y="844"/>
              </a:cxn>
              <a:cxn ang="0">
                <a:pos x="4252" y="844"/>
              </a:cxn>
              <a:cxn ang="0">
                <a:pos x="4252" y="844"/>
              </a:cxn>
              <a:cxn ang="0">
                <a:pos x="4557" y="62"/>
              </a:cxn>
              <a:cxn ang="0">
                <a:pos x="5752" y="62"/>
              </a:cxn>
              <a:cxn ang="0">
                <a:pos x="5752" y="0"/>
              </a:cxn>
              <a:cxn ang="0">
                <a:pos x="4508" y="0"/>
              </a:cxn>
            </a:cxnLst>
            <a:rect l="0" t="0" r="r" b="b"/>
            <a:pathLst>
              <a:path w="5752" h="2406">
                <a:moveTo>
                  <a:pt x="4508" y="0"/>
                </a:moveTo>
                <a:lnTo>
                  <a:pt x="4508" y="12"/>
                </a:lnTo>
                <a:lnTo>
                  <a:pt x="4209" y="782"/>
                </a:lnTo>
                <a:lnTo>
                  <a:pt x="3008" y="782"/>
                </a:lnTo>
                <a:lnTo>
                  <a:pt x="3008" y="788"/>
                </a:lnTo>
                <a:lnTo>
                  <a:pt x="2705" y="1564"/>
                </a:lnTo>
                <a:lnTo>
                  <a:pt x="1504" y="1564"/>
                </a:lnTo>
                <a:lnTo>
                  <a:pt x="1504" y="1568"/>
                </a:lnTo>
                <a:lnTo>
                  <a:pt x="1201" y="2344"/>
                </a:lnTo>
                <a:lnTo>
                  <a:pt x="0" y="2344"/>
                </a:lnTo>
                <a:lnTo>
                  <a:pt x="0" y="2406"/>
                </a:lnTo>
                <a:lnTo>
                  <a:pt x="1243" y="2406"/>
                </a:lnTo>
                <a:lnTo>
                  <a:pt x="1243" y="2406"/>
                </a:lnTo>
                <a:lnTo>
                  <a:pt x="1549" y="1626"/>
                </a:lnTo>
                <a:lnTo>
                  <a:pt x="2748" y="1626"/>
                </a:lnTo>
                <a:lnTo>
                  <a:pt x="2748" y="1624"/>
                </a:lnTo>
                <a:lnTo>
                  <a:pt x="3053" y="844"/>
                </a:lnTo>
                <a:lnTo>
                  <a:pt x="4252" y="844"/>
                </a:lnTo>
                <a:lnTo>
                  <a:pt x="4252" y="844"/>
                </a:lnTo>
                <a:lnTo>
                  <a:pt x="4557" y="62"/>
                </a:lnTo>
                <a:lnTo>
                  <a:pt x="5752" y="62"/>
                </a:lnTo>
                <a:lnTo>
                  <a:pt x="5752" y="0"/>
                </a:lnTo>
                <a:lnTo>
                  <a:pt x="4508" y="0"/>
                </a:lnTo>
                <a:close/>
              </a:path>
            </a:pathLst>
          </a:custGeom>
          <a:solidFill>
            <a:schemeClr val="accent5"/>
          </a:solidFill>
          <a:ln w="2" cap="flat">
            <a:noFill/>
            <a:prstDash val="solid"/>
            <a:miter lim="800000"/>
            <a:headEnd/>
            <a:tailEnd/>
          </a:ln>
          <a:scene3d>
            <a:camera prst="perspectiveContrastingRightFacing" fov="5700000">
              <a:rot lat="1260000" lon="21269993" rev="21461988"/>
            </a:camera>
            <a:lightRig rig="threePt" dir="t">
              <a:rot lat="0" lon="0" rev="1800000"/>
            </a:lightRig>
          </a:scene3d>
          <a:sp3d extrusionH="254000" prstMaterial="matte">
            <a:bevelB w="0" h="12700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37" name="Picture 2" descr="C:\Documents and Settings\jaewook\Desktop\Eng\그림1.png">
            <a:extLst>
              <a:ext uri="{FF2B5EF4-FFF2-40B4-BE49-F238E27FC236}">
                <a16:creationId xmlns:a16="http://schemas.microsoft.com/office/drawing/2014/main" id="{542142AD-E35D-4503-AE65-BB4BEC8484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59729" y="4972834"/>
            <a:ext cx="1160082" cy="312909"/>
          </a:xfrm>
          <a:prstGeom prst="rect">
            <a:avLst/>
          </a:prstGeom>
          <a:noFill/>
        </p:spPr>
      </p:pic>
      <p:sp>
        <p:nvSpPr>
          <p:cNvPr id="38" name="Oval 37">
            <a:extLst>
              <a:ext uri="{FF2B5EF4-FFF2-40B4-BE49-F238E27FC236}">
                <a16:creationId xmlns:a16="http://schemas.microsoft.com/office/drawing/2014/main" id="{B889E74E-7A61-46BD-97E0-877532D85FC1}"/>
              </a:ext>
            </a:extLst>
          </p:cNvPr>
          <p:cNvSpPr/>
          <p:nvPr/>
        </p:nvSpPr>
        <p:spPr bwMode="gray">
          <a:xfrm>
            <a:off x="1768270" y="3992687"/>
            <a:ext cx="1143000" cy="1143000"/>
          </a:xfrm>
          <a:prstGeom prst="ellipse">
            <a:avLst/>
          </a:prstGeom>
          <a:gradFill>
            <a:gsLst>
              <a:gs pos="0">
                <a:schemeClr val="accent6"/>
              </a:gs>
              <a:gs pos="25000">
                <a:schemeClr val="accent6">
                  <a:lumMod val="75000"/>
                </a:schemeClr>
              </a:gs>
              <a:gs pos="50000">
                <a:schemeClr val="accent6">
                  <a:lumMod val="50000"/>
                </a:schemeClr>
              </a:gs>
              <a:gs pos="75000">
                <a:schemeClr val="accent6">
                  <a:lumMod val="75000"/>
                </a:schemeClr>
              </a:gs>
              <a:gs pos="100000">
                <a:schemeClr val="accent6"/>
              </a:gs>
            </a:gsLst>
            <a:lin ang="5400000" scaled="0"/>
          </a:gradFill>
          <a:ln w="28575"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3600000"/>
            </a:lightRig>
          </a:scene3d>
          <a:sp3d prstMaterial="dkEdge">
            <a:bevelT w="571500" h="571500"/>
            <a:contourClr>
              <a:srgbClr val="000000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28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</a:t>
            </a:r>
          </a:p>
        </p:txBody>
      </p:sp>
      <p:pic>
        <p:nvPicPr>
          <p:cNvPr id="39" name="Picture 2" descr="C:\Documents and Settings\jaewook\Desktop\Eng\그림1.png">
            <a:extLst>
              <a:ext uri="{FF2B5EF4-FFF2-40B4-BE49-F238E27FC236}">
                <a16:creationId xmlns:a16="http://schemas.microsoft.com/office/drawing/2014/main" id="{2AB2AF12-A00B-4414-91D5-4D174E914E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07554" y="4226397"/>
            <a:ext cx="1160082" cy="312909"/>
          </a:xfrm>
          <a:prstGeom prst="rect">
            <a:avLst/>
          </a:prstGeom>
          <a:noFill/>
        </p:spPr>
      </p:pic>
      <p:sp>
        <p:nvSpPr>
          <p:cNvPr id="40" name="Oval 39">
            <a:extLst>
              <a:ext uri="{FF2B5EF4-FFF2-40B4-BE49-F238E27FC236}">
                <a16:creationId xmlns:a16="http://schemas.microsoft.com/office/drawing/2014/main" id="{9953E47B-5EE3-4C49-B261-A21068E75433}"/>
              </a:ext>
            </a:extLst>
          </p:cNvPr>
          <p:cNvSpPr/>
          <p:nvPr/>
        </p:nvSpPr>
        <p:spPr bwMode="gray">
          <a:xfrm>
            <a:off x="3416095" y="3246250"/>
            <a:ext cx="1143000" cy="1143000"/>
          </a:xfrm>
          <a:prstGeom prst="ellipse">
            <a:avLst/>
          </a:prstGeom>
          <a:gradFill>
            <a:gsLst>
              <a:gs pos="0">
                <a:schemeClr val="accent3"/>
              </a:gs>
              <a:gs pos="25000">
                <a:schemeClr val="accent3">
                  <a:lumMod val="75000"/>
                </a:schemeClr>
              </a:gs>
              <a:gs pos="50000">
                <a:schemeClr val="accent3">
                  <a:lumMod val="50000"/>
                </a:schemeClr>
              </a:gs>
              <a:gs pos="7500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5400000" scaled="0"/>
          </a:gradFill>
          <a:ln w="28575"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3600000"/>
            </a:lightRig>
          </a:scene3d>
          <a:sp3d prstMaterial="dkEdge">
            <a:bevelT w="571500" h="571500"/>
            <a:contourClr>
              <a:srgbClr val="000000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28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</a:t>
            </a:r>
          </a:p>
        </p:txBody>
      </p:sp>
      <p:pic>
        <p:nvPicPr>
          <p:cNvPr id="41" name="Picture 2" descr="C:\Documents and Settings\jaewook\Desktop\Eng\그림1.png">
            <a:extLst>
              <a:ext uri="{FF2B5EF4-FFF2-40B4-BE49-F238E27FC236}">
                <a16:creationId xmlns:a16="http://schemas.microsoft.com/office/drawing/2014/main" id="{9503DAEE-A13D-463F-B846-4288AFE557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83954" y="3389340"/>
            <a:ext cx="1160082" cy="312909"/>
          </a:xfrm>
          <a:prstGeom prst="rect">
            <a:avLst/>
          </a:prstGeom>
          <a:noFill/>
        </p:spPr>
      </p:pic>
      <p:sp>
        <p:nvSpPr>
          <p:cNvPr id="42" name="Oval 41">
            <a:extLst>
              <a:ext uri="{FF2B5EF4-FFF2-40B4-BE49-F238E27FC236}">
                <a16:creationId xmlns:a16="http://schemas.microsoft.com/office/drawing/2014/main" id="{A7D24959-DF07-482C-90E2-04415F40B3C3}"/>
              </a:ext>
            </a:extLst>
          </p:cNvPr>
          <p:cNvSpPr/>
          <p:nvPr/>
        </p:nvSpPr>
        <p:spPr bwMode="gray">
          <a:xfrm>
            <a:off x="5092495" y="2390143"/>
            <a:ext cx="1143000" cy="1143000"/>
          </a:xfrm>
          <a:prstGeom prst="ellipse">
            <a:avLst/>
          </a:prstGeom>
          <a:gradFill>
            <a:gsLst>
              <a:gs pos="0">
                <a:schemeClr val="accent4"/>
              </a:gs>
              <a:gs pos="25000">
                <a:schemeClr val="accent4">
                  <a:lumMod val="75000"/>
                </a:schemeClr>
              </a:gs>
              <a:gs pos="50000">
                <a:schemeClr val="accent4">
                  <a:lumMod val="50000"/>
                </a:schemeClr>
              </a:gs>
              <a:gs pos="7500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5400000" scaled="0"/>
          </a:gradFill>
          <a:ln w="28575"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3600000"/>
            </a:lightRig>
          </a:scene3d>
          <a:sp3d prstMaterial="dkEdge">
            <a:bevelT w="571500" h="571500"/>
            <a:contourClr>
              <a:srgbClr val="000000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28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</a:t>
            </a:r>
          </a:p>
        </p:txBody>
      </p:sp>
      <p:pic>
        <p:nvPicPr>
          <p:cNvPr id="43" name="Picture 2" descr="C:\Documents and Settings\jaewook\Desktop\Eng\그림1.png">
            <a:extLst>
              <a:ext uri="{FF2B5EF4-FFF2-40B4-BE49-F238E27FC236}">
                <a16:creationId xmlns:a16="http://schemas.microsoft.com/office/drawing/2014/main" id="{3EA2B020-CB46-446E-84F7-0BDE2EE830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5596" y="2647973"/>
            <a:ext cx="1160082" cy="166443"/>
          </a:xfrm>
          <a:prstGeom prst="rect">
            <a:avLst/>
          </a:prstGeom>
          <a:noFill/>
        </p:spPr>
      </p:pic>
      <p:sp>
        <p:nvSpPr>
          <p:cNvPr id="44" name="Oval 43">
            <a:extLst>
              <a:ext uri="{FF2B5EF4-FFF2-40B4-BE49-F238E27FC236}">
                <a16:creationId xmlns:a16="http://schemas.microsoft.com/office/drawing/2014/main" id="{7F8FE002-5B90-42C4-B8D2-9BBD367C5979}"/>
              </a:ext>
            </a:extLst>
          </p:cNvPr>
          <p:cNvSpPr/>
          <p:nvPr/>
        </p:nvSpPr>
        <p:spPr bwMode="gray">
          <a:xfrm>
            <a:off x="6874137" y="1619819"/>
            <a:ext cx="1143000" cy="1143000"/>
          </a:xfrm>
          <a:prstGeom prst="ellipse">
            <a:avLst/>
          </a:prstGeom>
          <a:gradFill>
            <a:gsLst>
              <a:gs pos="0">
                <a:schemeClr val="accent2"/>
              </a:gs>
              <a:gs pos="25000">
                <a:schemeClr val="accent2">
                  <a:lumMod val="75000"/>
                </a:schemeClr>
              </a:gs>
              <a:gs pos="50000">
                <a:schemeClr val="accent2">
                  <a:lumMod val="50000"/>
                </a:schemeClr>
              </a:gs>
              <a:gs pos="75000">
                <a:schemeClr val="accent2">
                  <a:lumMod val="75000"/>
                </a:schemeClr>
              </a:gs>
              <a:gs pos="100000">
                <a:schemeClr val="accent2"/>
              </a:gs>
            </a:gsLst>
            <a:lin ang="5400000" scaled="0"/>
          </a:gradFill>
          <a:ln w="28575"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3600000"/>
            </a:lightRig>
          </a:scene3d>
          <a:sp3d prstMaterial="dkEdge">
            <a:bevelT w="571500" h="571500"/>
            <a:contourClr>
              <a:srgbClr val="000000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28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</a:t>
            </a:r>
          </a:p>
        </p:txBody>
      </p:sp>
      <p:sp>
        <p:nvSpPr>
          <p:cNvPr id="46" name="Line Callout 1 (Accent Bar) 38">
            <a:extLst>
              <a:ext uri="{FF2B5EF4-FFF2-40B4-BE49-F238E27FC236}">
                <a16:creationId xmlns:a16="http://schemas.microsoft.com/office/drawing/2014/main" id="{334A230C-9995-435E-8B92-74FF826E6E5C}"/>
              </a:ext>
            </a:extLst>
          </p:cNvPr>
          <p:cNvSpPr>
            <a:spLocks/>
          </p:cNvSpPr>
          <p:nvPr/>
        </p:nvSpPr>
        <p:spPr bwMode="auto">
          <a:xfrm>
            <a:off x="865570" y="2843392"/>
            <a:ext cx="2105025" cy="485775"/>
          </a:xfrm>
          <a:prstGeom prst="accentCallout1">
            <a:avLst>
              <a:gd name="adj1" fmla="val 23528"/>
              <a:gd name="adj2" fmla="val 105556"/>
              <a:gd name="adj3" fmla="val 112417"/>
              <a:gd name="adj4" fmla="val 131597"/>
            </a:avLst>
          </a:prstGeom>
          <a:noFill/>
          <a:ln w="19050" algn="ctr">
            <a:solidFill>
              <a:schemeClr val="accent3"/>
            </a:solidFill>
            <a:miter lim="800000"/>
            <a:headEnd/>
            <a:tailEnd type="oval" w="med" len="med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ts val="800"/>
              <a:tabLst/>
            </a:pPr>
            <a:r>
              <a:rPr kumimoji="0" lang="en-US" sz="2000" b="1" i="0" u="none" strike="noStrike" cap="none" normalizeH="0" baseline="0" dirty="0">
                <a:ln>
                  <a:noFill/>
                </a:ln>
                <a:effectLst/>
                <a:latin typeface="+mj-lt"/>
              </a:rPr>
              <a:t>Ask questions</a:t>
            </a:r>
          </a:p>
        </p:txBody>
      </p:sp>
      <p:sp>
        <p:nvSpPr>
          <p:cNvPr id="47" name="Line Callout 1 (Accent Bar) 39">
            <a:extLst>
              <a:ext uri="{FF2B5EF4-FFF2-40B4-BE49-F238E27FC236}">
                <a16:creationId xmlns:a16="http://schemas.microsoft.com/office/drawing/2014/main" id="{745736E8-B70D-4830-9B29-8BC8EA7BF647}"/>
              </a:ext>
            </a:extLst>
          </p:cNvPr>
          <p:cNvSpPr>
            <a:spLocks/>
          </p:cNvSpPr>
          <p:nvPr/>
        </p:nvSpPr>
        <p:spPr bwMode="auto">
          <a:xfrm>
            <a:off x="3853742" y="1269080"/>
            <a:ext cx="3001863" cy="485775"/>
          </a:xfrm>
          <a:prstGeom prst="accentCallout1">
            <a:avLst>
              <a:gd name="adj1" fmla="val 23528"/>
              <a:gd name="adj2" fmla="val 105556"/>
              <a:gd name="adj3" fmla="val 68435"/>
              <a:gd name="adj4" fmla="val 117774"/>
            </a:avLst>
          </a:prstGeom>
          <a:noFill/>
          <a:ln w="19050" algn="ctr">
            <a:solidFill>
              <a:schemeClr val="accent2"/>
            </a:solidFill>
            <a:miter lim="800000"/>
            <a:headEnd/>
            <a:tailEnd type="oval" w="med" len="med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ts val="800"/>
              <a:tabLst/>
            </a:pPr>
            <a:r>
              <a:rPr lang="en-US" sz="2000" b="1" dirty="0">
                <a:latin typeface="+mj-lt"/>
              </a:rPr>
              <a:t>Ask for more information</a:t>
            </a:r>
            <a:endParaRPr kumimoji="0" lang="en-US" sz="2000" b="1" i="0" u="none" strike="noStrike" cap="none" normalizeH="0" baseline="0" dirty="0">
              <a:ln>
                <a:noFill/>
              </a:ln>
              <a:effectLst/>
              <a:latin typeface="+mj-lt"/>
            </a:endParaRPr>
          </a:p>
        </p:txBody>
      </p:sp>
      <p:sp>
        <p:nvSpPr>
          <p:cNvPr id="48" name="Line Callout 1 (Accent Bar) 40">
            <a:extLst>
              <a:ext uri="{FF2B5EF4-FFF2-40B4-BE49-F238E27FC236}">
                <a16:creationId xmlns:a16="http://schemas.microsoft.com/office/drawing/2014/main" id="{A97F4342-3611-4850-9193-545C37A062F6}"/>
              </a:ext>
            </a:extLst>
          </p:cNvPr>
          <p:cNvSpPr>
            <a:spLocks/>
          </p:cNvSpPr>
          <p:nvPr/>
        </p:nvSpPr>
        <p:spPr bwMode="auto">
          <a:xfrm>
            <a:off x="1505841" y="2051273"/>
            <a:ext cx="3463814" cy="485775"/>
          </a:xfrm>
          <a:prstGeom prst="accentCallout1">
            <a:avLst>
              <a:gd name="adj1" fmla="val 23528"/>
              <a:gd name="adj2" fmla="val 105556"/>
              <a:gd name="adj3" fmla="val 71331"/>
              <a:gd name="adj4" fmla="val 116212"/>
            </a:avLst>
          </a:prstGeom>
          <a:noFill/>
          <a:ln w="19050" algn="ctr">
            <a:solidFill>
              <a:schemeClr val="accent4"/>
            </a:solidFill>
            <a:miter lim="800000"/>
            <a:headEnd/>
            <a:tailEnd type="oval" w="med" len="med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ts val="800"/>
              <a:tabLst/>
            </a:pPr>
            <a:r>
              <a:rPr kumimoji="0" lang="en-US" sz="2000" b="1" i="0" u="none" strike="noStrike" cap="none" normalizeH="0" baseline="0" dirty="0">
                <a:ln>
                  <a:noFill/>
                </a:ln>
                <a:effectLst/>
                <a:latin typeface="+mj-lt"/>
              </a:rPr>
              <a:t>If the partner answers “YES”, record his/ her name</a:t>
            </a:r>
          </a:p>
        </p:txBody>
      </p:sp>
      <p:sp>
        <p:nvSpPr>
          <p:cNvPr id="49" name="Freeform 41">
            <a:extLst>
              <a:ext uri="{FF2B5EF4-FFF2-40B4-BE49-F238E27FC236}">
                <a16:creationId xmlns:a16="http://schemas.microsoft.com/office/drawing/2014/main" id="{34E5EC88-D0FB-42E2-8C9D-92845581C88A}"/>
              </a:ext>
            </a:extLst>
          </p:cNvPr>
          <p:cNvSpPr/>
          <p:nvPr/>
        </p:nvSpPr>
        <p:spPr bwMode="gray">
          <a:xfrm>
            <a:off x="1312054" y="2803748"/>
            <a:ext cx="7251700" cy="2638425"/>
          </a:xfrm>
          <a:custGeom>
            <a:avLst/>
            <a:gdLst>
              <a:gd name="connsiteX0" fmla="*/ 0 w 7267575"/>
              <a:gd name="connsiteY0" fmla="*/ 2647950 h 2647950"/>
              <a:gd name="connsiteX1" fmla="*/ 1485900 w 7267575"/>
              <a:gd name="connsiteY1" fmla="*/ 2609850 h 2647950"/>
              <a:gd name="connsiteX2" fmla="*/ 1790700 w 7267575"/>
              <a:gd name="connsiteY2" fmla="*/ 1819275 h 2647950"/>
              <a:gd name="connsiteX3" fmla="*/ 3295650 w 7267575"/>
              <a:gd name="connsiteY3" fmla="*/ 1809750 h 2647950"/>
              <a:gd name="connsiteX4" fmla="*/ 3714750 w 7267575"/>
              <a:gd name="connsiteY4" fmla="*/ 942975 h 2647950"/>
              <a:gd name="connsiteX5" fmla="*/ 5229225 w 7267575"/>
              <a:gd name="connsiteY5" fmla="*/ 962025 h 2647950"/>
              <a:gd name="connsiteX6" fmla="*/ 5781675 w 7267575"/>
              <a:gd name="connsiteY6" fmla="*/ 0 h 2647950"/>
              <a:gd name="connsiteX7" fmla="*/ 7267575 w 7267575"/>
              <a:gd name="connsiteY7" fmla="*/ 47625 h 2647950"/>
              <a:gd name="connsiteX0" fmla="*/ 0 w 7267575"/>
              <a:gd name="connsiteY0" fmla="*/ 2647950 h 2647950"/>
              <a:gd name="connsiteX1" fmla="*/ 1485900 w 7267575"/>
              <a:gd name="connsiteY1" fmla="*/ 2609850 h 2647950"/>
              <a:gd name="connsiteX2" fmla="*/ 1790700 w 7267575"/>
              <a:gd name="connsiteY2" fmla="*/ 1819275 h 2647950"/>
              <a:gd name="connsiteX3" fmla="*/ 3295650 w 7267575"/>
              <a:gd name="connsiteY3" fmla="*/ 1809750 h 2647950"/>
              <a:gd name="connsiteX4" fmla="*/ 3714750 w 7267575"/>
              <a:gd name="connsiteY4" fmla="*/ 942975 h 2647950"/>
              <a:gd name="connsiteX5" fmla="*/ 5229225 w 7267575"/>
              <a:gd name="connsiteY5" fmla="*/ 962025 h 2647950"/>
              <a:gd name="connsiteX6" fmla="*/ 5784850 w 7267575"/>
              <a:gd name="connsiteY6" fmla="*/ 0 h 2647950"/>
              <a:gd name="connsiteX7" fmla="*/ 7267575 w 7267575"/>
              <a:gd name="connsiteY7" fmla="*/ 47625 h 2647950"/>
              <a:gd name="connsiteX0" fmla="*/ 0 w 7251700"/>
              <a:gd name="connsiteY0" fmla="*/ 2647950 h 2647950"/>
              <a:gd name="connsiteX1" fmla="*/ 1485900 w 7251700"/>
              <a:gd name="connsiteY1" fmla="*/ 2609850 h 2647950"/>
              <a:gd name="connsiteX2" fmla="*/ 1790700 w 7251700"/>
              <a:gd name="connsiteY2" fmla="*/ 1819275 h 2647950"/>
              <a:gd name="connsiteX3" fmla="*/ 3295650 w 7251700"/>
              <a:gd name="connsiteY3" fmla="*/ 1809750 h 2647950"/>
              <a:gd name="connsiteX4" fmla="*/ 3714750 w 7251700"/>
              <a:gd name="connsiteY4" fmla="*/ 942975 h 2647950"/>
              <a:gd name="connsiteX5" fmla="*/ 5229225 w 7251700"/>
              <a:gd name="connsiteY5" fmla="*/ 962025 h 2647950"/>
              <a:gd name="connsiteX6" fmla="*/ 5784850 w 7251700"/>
              <a:gd name="connsiteY6" fmla="*/ 0 h 2647950"/>
              <a:gd name="connsiteX7" fmla="*/ 7251700 w 7251700"/>
              <a:gd name="connsiteY7" fmla="*/ 53975 h 2647950"/>
              <a:gd name="connsiteX0" fmla="*/ 0 w 7251700"/>
              <a:gd name="connsiteY0" fmla="*/ 2638425 h 2638425"/>
              <a:gd name="connsiteX1" fmla="*/ 1485900 w 7251700"/>
              <a:gd name="connsiteY1" fmla="*/ 2600325 h 2638425"/>
              <a:gd name="connsiteX2" fmla="*/ 1790700 w 7251700"/>
              <a:gd name="connsiteY2" fmla="*/ 1809750 h 2638425"/>
              <a:gd name="connsiteX3" fmla="*/ 3295650 w 7251700"/>
              <a:gd name="connsiteY3" fmla="*/ 1800225 h 2638425"/>
              <a:gd name="connsiteX4" fmla="*/ 3714750 w 7251700"/>
              <a:gd name="connsiteY4" fmla="*/ 933450 h 2638425"/>
              <a:gd name="connsiteX5" fmla="*/ 5229225 w 7251700"/>
              <a:gd name="connsiteY5" fmla="*/ 952500 h 2638425"/>
              <a:gd name="connsiteX6" fmla="*/ 5778500 w 7251700"/>
              <a:gd name="connsiteY6" fmla="*/ 0 h 2638425"/>
              <a:gd name="connsiteX7" fmla="*/ 7251700 w 7251700"/>
              <a:gd name="connsiteY7" fmla="*/ 44450 h 2638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251700" h="2638425">
                <a:moveTo>
                  <a:pt x="0" y="2638425"/>
                </a:moveTo>
                <a:lnTo>
                  <a:pt x="1485900" y="2600325"/>
                </a:lnTo>
                <a:lnTo>
                  <a:pt x="1790700" y="1809750"/>
                </a:lnTo>
                <a:lnTo>
                  <a:pt x="3295650" y="1800225"/>
                </a:lnTo>
                <a:lnTo>
                  <a:pt x="3714750" y="933450"/>
                </a:lnTo>
                <a:lnTo>
                  <a:pt x="5229225" y="952500"/>
                </a:lnTo>
                <a:lnTo>
                  <a:pt x="5778500" y="0"/>
                </a:lnTo>
                <a:lnTo>
                  <a:pt x="7251700" y="44450"/>
                </a:lnTo>
              </a:path>
            </a:pathLst>
          </a:custGeom>
          <a:ln w="19050">
            <a:gradFill flip="none" rotWithShape="1">
              <a:gsLst>
                <a:gs pos="0">
                  <a:srgbClr val="FFFFFF">
                    <a:alpha val="0"/>
                  </a:srgbClr>
                </a:gs>
                <a:gs pos="10000">
                  <a:srgbClr val="FFFFFF">
                    <a:alpha val="50000"/>
                  </a:srgbClr>
                </a:gs>
                <a:gs pos="9000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Circular Arrow 42">
            <a:extLst>
              <a:ext uri="{FF2B5EF4-FFF2-40B4-BE49-F238E27FC236}">
                <a16:creationId xmlns:a16="http://schemas.microsoft.com/office/drawing/2014/main" id="{81D2ACE9-03EB-4C10-AF43-DFEE9CB02E49}"/>
              </a:ext>
            </a:extLst>
          </p:cNvPr>
          <p:cNvSpPr/>
          <p:nvPr/>
        </p:nvSpPr>
        <p:spPr bwMode="ltGray">
          <a:xfrm>
            <a:off x="2603263" y="3451448"/>
            <a:ext cx="762000" cy="762000"/>
          </a:xfrm>
          <a:prstGeom prst="circularArrow">
            <a:avLst>
              <a:gd name="adj1" fmla="val 9504"/>
              <a:gd name="adj2" fmla="val 1142319"/>
              <a:gd name="adj3" fmla="val 20457684"/>
              <a:gd name="adj4" fmla="val 10800000"/>
              <a:gd name="adj5" fmla="val 12500"/>
            </a:avLst>
          </a:prstGeom>
          <a:solidFill>
            <a:schemeClr val="tx1">
              <a:lumMod val="50000"/>
              <a:lumOff val="50000"/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1" name="Circular Arrow 43">
            <a:extLst>
              <a:ext uri="{FF2B5EF4-FFF2-40B4-BE49-F238E27FC236}">
                <a16:creationId xmlns:a16="http://schemas.microsoft.com/office/drawing/2014/main" id="{0C886198-DA3B-40C1-BE83-BEEDBA5FC97B}"/>
              </a:ext>
            </a:extLst>
          </p:cNvPr>
          <p:cNvSpPr/>
          <p:nvPr/>
        </p:nvSpPr>
        <p:spPr bwMode="ltGray">
          <a:xfrm>
            <a:off x="4307095" y="2662016"/>
            <a:ext cx="762000" cy="762000"/>
          </a:xfrm>
          <a:prstGeom prst="circularArrow">
            <a:avLst>
              <a:gd name="adj1" fmla="val 9504"/>
              <a:gd name="adj2" fmla="val 1142319"/>
              <a:gd name="adj3" fmla="val 20457684"/>
              <a:gd name="adj4" fmla="val 10800000"/>
              <a:gd name="adj5" fmla="val 12500"/>
            </a:avLst>
          </a:prstGeom>
          <a:solidFill>
            <a:schemeClr val="tx1">
              <a:lumMod val="50000"/>
              <a:lumOff val="50000"/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2" name="Circular Arrow 61">
            <a:extLst>
              <a:ext uri="{FF2B5EF4-FFF2-40B4-BE49-F238E27FC236}">
                <a16:creationId xmlns:a16="http://schemas.microsoft.com/office/drawing/2014/main" id="{1488A272-D75F-4312-AE79-D41CF9F9DCA7}"/>
              </a:ext>
            </a:extLst>
          </p:cNvPr>
          <p:cNvSpPr/>
          <p:nvPr/>
        </p:nvSpPr>
        <p:spPr bwMode="ltGray">
          <a:xfrm>
            <a:off x="6007879" y="1927448"/>
            <a:ext cx="762000" cy="762000"/>
          </a:xfrm>
          <a:prstGeom prst="circularArrow">
            <a:avLst>
              <a:gd name="adj1" fmla="val 9504"/>
              <a:gd name="adj2" fmla="val 1142319"/>
              <a:gd name="adj3" fmla="val 20457684"/>
              <a:gd name="adj4" fmla="val 10800000"/>
              <a:gd name="adj5" fmla="val 12500"/>
            </a:avLst>
          </a:prstGeom>
          <a:solidFill>
            <a:schemeClr val="tx1">
              <a:lumMod val="50000"/>
              <a:lumOff val="50000"/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4" name="Line Callout 1 (Accent Bar) 38">
            <a:extLst>
              <a:ext uri="{FF2B5EF4-FFF2-40B4-BE49-F238E27FC236}">
                <a16:creationId xmlns:a16="http://schemas.microsoft.com/office/drawing/2014/main" id="{25EC16AA-DB28-4D32-99E4-D3C94C20EDC9}"/>
              </a:ext>
            </a:extLst>
          </p:cNvPr>
          <p:cNvSpPr>
            <a:spLocks/>
          </p:cNvSpPr>
          <p:nvPr/>
        </p:nvSpPr>
        <p:spPr bwMode="auto">
          <a:xfrm>
            <a:off x="-108520" y="3645024"/>
            <a:ext cx="1824403" cy="485775"/>
          </a:xfrm>
          <a:prstGeom prst="accentCallout1">
            <a:avLst>
              <a:gd name="adj1" fmla="val 38008"/>
              <a:gd name="adj2" fmla="val 103365"/>
              <a:gd name="adj3" fmla="val 74770"/>
              <a:gd name="adj4" fmla="val 122344"/>
            </a:avLst>
          </a:prstGeom>
          <a:noFill/>
          <a:ln w="19050" algn="ctr">
            <a:solidFill>
              <a:schemeClr val="tx2"/>
            </a:solidFill>
            <a:miter lim="800000"/>
            <a:headEnd/>
            <a:tailEnd type="oval" w="med" len="med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ts val="800"/>
              <a:tabLst/>
            </a:pPr>
            <a:r>
              <a:rPr kumimoji="0" lang="en-US" sz="2000" b="1" i="0" u="none" strike="noStrike" cap="none" normalizeH="0" baseline="0" dirty="0">
                <a:ln>
                  <a:noFill/>
                </a:ln>
                <a:effectLst/>
                <a:latin typeface="+mj-lt"/>
              </a:rPr>
              <a:t>Find a partner</a:t>
            </a:r>
          </a:p>
        </p:txBody>
      </p:sp>
      <p:pic>
        <p:nvPicPr>
          <p:cNvPr id="59" name="Picture 58">
            <a:extLst>
              <a:ext uri="{FF2B5EF4-FFF2-40B4-BE49-F238E27FC236}">
                <a16:creationId xmlns:a16="http://schemas.microsoft.com/office/drawing/2014/main" id="{8326E143-0622-4642-9E00-39FD7C9B184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25588" t="40399" r="30926" b="38751"/>
          <a:stretch/>
        </p:blipFill>
        <p:spPr>
          <a:xfrm rot="20965985">
            <a:off x="5061046" y="4762070"/>
            <a:ext cx="3349523" cy="1030835"/>
          </a:xfrm>
          <a:prstGeom prst="rect">
            <a:avLst/>
          </a:prstGeom>
        </p:spPr>
      </p:pic>
      <p:pic>
        <p:nvPicPr>
          <p:cNvPr id="66564" name="Picture 4" descr="Kết quả hình ảnh cho pen writing">
            <a:extLst>
              <a:ext uri="{FF2B5EF4-FFF2-40B4-BE49-F238E27FC236}">
                <a16:creationId xmlns:a16="http://schemas.microsoft.com/office/drawing/2014/main" id="{8E1DB8DE-9702-4C29-9067-A0DDCA8648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59562">
            <a:off x="7031992" y="4277014"/>
            <a:ext cx="2001877" cy="2001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1393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  <p:sndAc>
          <p:stSnd>
            <p:snd r:embed="rId2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0" grpId="0" animBg="1"/>
      <p:bldP spid="42" grpId="0" animBg="1"/>
      <p:bldP spid="44" grpId="0" animBg="1"/>
      <p:bldP spid="46" grpId="0" animBg="1"/>
      <p:bldP spid="47" grpId="0" animBg="1"/>
      <p:bldP spid="48" grpId="0" animBg="1"/>
      <p:bldP spid="54" grpId="0" animBg="1"/>
    </p:bldLst>
  </p:timing>
</p:sld>
</file>

<file path=ppt/theme/theme1.xml><?xml version="1.0" encoding="utf-8"?>
<a:theme xmlns:a="http://schemas.openxmlformats.org/drawingml/2006/main" name="Default Design">
  <a:themeElements>
    <a:clrScheme name="Custom 136">
      <a:dk1>
        <a:srgbClr val="000000"/>
      </a:dk1>
      <a:lt1>
        <a:srgbClr val="FFFFFF"/>
      </a:lt1>
      <a:dk2>
        <a:srgbClr val="C04055"/>
      </a:dk2>
      <a:lt2>
        <a:srgbClr val="C0C0C0"/>
      </a:lt2>
      <a:accent1>
        <a:srgbClr val="F2A33A"/>
      </a:accent1>
      <a:accent2>
        <a:srgbClr val="D377C6"/>
      </a:accent2>
      <a:accent3>
        <a:srgbClr val="6FC3A9"/>
      </a:accent3>
      <a:accent4>
        <a:srgbClr val="93C458"/>
      </a:accent4>
      <a:accent5>
        <a:srgbClr val="39ABD3"/>
      </a:accent5>
      <a:accent6>
        <a:srgbClr val="D47678"/>
      </a:accent6>
      <a:hlink>
        <a:srgbClr val="C2A656"/>
      </a:hlink>
      <a:folHlink>
        <a:srgbClr val="847ACC"/>
      </a:folHlink>
    </a:clrScheme>
    <a:fontScheme name="Office Theme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2A7CC0"/>
        </a:dk2>
        <a:lt2>
          <a:srgbClr val="C0C0C0"/>
        </a:lt2>
        <a:accent1>
          <a:srgbClr val="53B9D9"/>
        </a:accent1>
        <a:accent2>
          <a:srgbClr val="8FCE60"/>
        </a:accent2>
        <a:accent3>
          <a:srgbClr val="FFFFFF"/>
        </a:accent3>
        <a:accent4>
          <a:srgbClr val="000000"/>
        </a:accent4>
        <a:accent5>
          <a:srgbClr val="B3D9E9"/>
        </a:accent5>
        <a:accent6>
          <a:srgbClr val="81BA56"/>
        </a:accent6>
        <a:hlink>
          <a:srgbClr val="F6A95C"/>
        </a:hlink>
        <a:folHlink>
          <a:srgbClr val="D3738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C04055"/>
        </a:dk2>
        <a:lt2>
          <a:srgbClr val="C0C0C0"/>
        </a:lt2>
        <a:accent1>
          <a:srgbClr val="F2A33A"/>
        </a:accent1>
        <a:accent2>
          <a:srgbClr val="D377C6"/>
        </a:accent2>
        <a:accent3>
          <a:srgbClr val="FFFFFF"/>
        </a:accent3>
        <a:accent4>
          <a:srgbClr val="000000"/>
        </a:accent4>
        <a:accent5>
          <a:srgbClr val="F7CEAE"/>
        </a:accent5>
        <a:accent6>
          <a:srgbClr val="BF6BB3"/>
        </a:accent6>
        <a:hlink>
          <a:srgbClr val="C2A656"/>
        </a:hlink>
        <a:folHlink>
          <a:srgbClr val="847A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258C8F"/>
        </a:dk2>
        <a:lt2>
          <a:srgbClr val="C0C0C0"/>
        </a:lt2>
        <a:accent1>
          <a:srgbClr val="47BD7F"/>
        </a:accent1>
        <a:accent2>
          <a:srgbClr val="CEA96D"/>
        </a:accent2>
        <a:accent3>
          <a:srgbClr val="FFFFFF"/>
        </a:accent3>
        <a:accent4>
          <a:srgbClr val="000000"/>
        </a:accent4>
        <a:accent5>
          <a:srgbClr val="B1DBC0"/>
        </a:accent5>
        <a:accent6>
          <a:srgbClr val="BA9962"/>
        </a:accent6>
        <a:hlink>
          <a:srgbClr val="82BD47"/>
        </a:hlink>
        <a:folHlink>
          <a:srgbClr val="6BAED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TM03457496[[fn=Parallax]]</Template>
  <TotalTime>665</TotalTime>
  <Words>359</Words>
  <Application>Microsoft Office PowerPoint</Application>
  <PresentationFormat>On-screen Show (4:3)</PresentationFormat>
  <Paragraphs>109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6" baseType="lpstr">
      <vt:lpstr>Algerian</vt:lpstr>
      <vt:lpstr>Arabic Typesetting</vt:lpstr>
      <vt:lpstr>Arial</vt:lpstr>
      <vt:lpstr>Bell MT</vt:lpstr>
      <vt:lpstr>Bradley Hand ITC</vt:lpstr>
      <vt:lpstr>Calibri</vt:lpstr>
      <vt:lpstr>Cambria</vt:lpstr>
      <vt:lpstr>Edwardian Script ITC</vt:lpstr>
      <vt:lpstr>Freestyle Script</vt:lpstr>
      <vt:lpstr>Informal Roman</vt:lpstr>
      <vt:lpstr>Monotype Corsiva</vt:lpstr>
      <vt:lpstr>Script MT Bold</vt:lpstr>
      <vt:lpstr>Times New Roman</vt:lpstr>
      <vt:lpstr>Default Design</vt:lpstr>
      <vt:lpstr>PowerPoint Presentation</vt:lpstr>
      <vt:lpstr>PowerPoint Presentation</vt:lpstr>
      <vt:lpstr>Unit 7B BEING HAPPY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 you!</vt:lpstr>
    </vt:vector>
  </TitlesOfParts>
  <Company>Guild Design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Fish</dc:creator>
  <cp:lastModifiedBy>Fish</cp:lastModifiedBy>
  <cp:revision>90</cp:revision>
  <dcterms:created xsi:type="dcterms:W3CDTF">2017-12-13T12:04:07Z</dcterms:created>
  <dcterms:modified xsi:type="dcterms:W3CDTF">2017-12-14T17:11:02Z</dcterms:modified>
</cp:coreProperties>
</file>